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5117" r:id="rId1"/>
  </p:sldMasterIdLst>
  <p:notesMasterIdLst>
    <p:notesMasterId r:id="rId5"/>
  </p:notesMasterIdLst>
  <p:handoutMasterIdLst>
    <p:handoutMasterId r:id="rId6"/>
  </p:handoutMasterIdLst>
  <p:sldIdLst>
    <p:sldId id="260" r:id="rId2"/>
    <p:sldId id="263" r:id="rId3"/>
    <p:sldId id="261" r:id="rId4"/>
  </p:sldIdLst>
  <p:sldSz cx="12192000" cy="6858000"/>
  <p:notesSz cx="9928225" cy="6797675"/>
  <p:custShowLst>
    <p:custShow name="Format Guide Workshop" id="0">
      <p:sldLst/>
    </p:custShow>
  </p:custShowLst>
  <p:custDataLst>
    <p:tags r:id="rId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10" autoAdjust="0"/>
    <p:restoredTop sz="96187" autoAdjust="0"/>
  </p:normalViewPr>
  <p:slideViewPr>
    <p:cSldViewPr snapToGrid="0">
      <p:cViewPr varScale="1">
        <p:scale>
          <a:sx n="62" d="100"/>
          <a:sy n="62" d="100"/>
        </p:scale>
        <p:origin x="90" y="26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105" d="100"/>
          <a:sy n="105" d="100"/>
        </p:scale>
        <p:origin x="120" y="180"/>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4302231" cy="341065"/>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623700" y="2"/>
            <a:ext cx="4302231" cy="341065"/>
          </a:xfrm>
          <a:prstGeom prst="rect">
            <a:avLst/>
          </a:prstGeom>
        </p:spPr>
        <p:txBody>
          <a:bodyPr vert="horz" lIns="92492" tIns="46246" rIns="92492" bIns="46246" rtlCol="0"/>
          <a:lstStyle>
            <a:lvl1pPr algn="r">
              <a:defRPr sz="1200"/>
            </a:lvl1pPr>
          </a:lstStyle>
          <a:p>
            <a:fld id="{57691E93-EF64-46CC-85E2-BBB5BEDB9501}" type="datetimeFigureOut">
              <a:rPr lang="en-US" sz="800"/>
              <a:t>5/13/2018</a:t>
            </a:fld>
            <a:endParaRPr lang="en-US" sz="800"/>
          </a:p>
        </p:txBody>
      </p:sp>
      <p:sp>
        <p:nvSpPr>
          <p:cNvPr id="4" name="Footer Placeholder 3"/>
          <p:cNvSpPr>
            <a:spLocks noGrp="1"/>
          </p:cNvSpPr>
          <p:nvPr>
            <p:ph type="ftr" sz="quarter" idx="2"/>
          </p:nvPr>
        </p:nvSpPr>
        <p:spPr>
          <a:xfrm>
            <a:off x="3" y="6456613"/>
            <a:ext cx="4302231" cy="341064"/>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623700" y="6456613"/>
            <a:ext cx="4302231" cy="341064"/>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288332"/>
            <a:ext cx="9925928" cy="15093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17747" y="2"/>
            <a:ext cx="4184486" cy="341065"/>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623700" y="2"/>
            <a:ext cx="4186780" cy="341065"/>
          </a:xfrm>
          <a:prstGeom prst="rect">
            <a:avLst/>
          </a:prstGeom>
        </p:spPr>
        <p:txBody>
          <a:bodyPr vert="horz" lIns="92492" tIns="46246" rIns="92492" bIns="46246" rtlCol="0"/>
          <a:lstStyle>
            <a:lvl1pPr algn="r">
              <a:defRPr sz="800"/>
            </a:lvl1pPr>
          </a:lstStyle>
          <a:p>
            <a:fld id="{3AD9BDA7-98EF-4344-B91C-30A07E8A84B0}" type="datetimeFigureOut">
              <a:rPr lang="en-US" smtClean="0"/>
              <a:pPr/>
              <a:t>5/13/2018</a:t>
            </a:fld>
            <a:endParaRPr lang="en-US"/>
          </a:p>
        </p:txBody>
      </p:sp>
      <p:sp>
        <p:nvSpPr>
          <p:cNvPr id="4" name="Slide Image Placeholder 3"/>
          <p:cNvSpPr>
            <a:spLocks noGrp="1" noRot="1" noChangeAspect="1"/>
          </p:cNvSpPr>
          <p:nvPr>
            <p:ph type="sldImg" idx="2"/>
          </p:nvPr>
        </p:nvSpPr>
        <p:spPr>
          <a:xfrm>
            <a:off x="554038" y="204788"/>
            <a:ext cx="8820150" cy="4960937"/>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33350" y="5370467"/>
            <a:ext cx="9661527" cy="659636"/>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17747" y="6456613"/>
            <a:ext cx="4184486" cy="341064"/>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623701" y="6456613"/>
            <a:ext cx="4171177" cy="341064"/>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2142" userDrawn="1">
          <p15:clr>
            <a:srgbClr val="F26B43"/>
          </p15:clr>
        </p15:guide>
        <p15:guide id="2" pos="3127"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7.png"/><Relationship Id="rId2" Type="http://schemas.openxmlformats.org/officeDocument/2006/relationships/tags" Target="../tags/tag14.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4.png"/><Relationship Id="rId2" Type="http://schemas.openxmlformats.org/officeDocument/2006/relationships/tags" Target="../tags/tag40.xml"/><Relationship Id="rId1" Type="http://schemas.openxmlformats.org/officeDocument/2006/relationships/vmlDrawing" Target="../drawings/vmlDrawing4.vml"/><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8.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image" Target="../media/image9.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1.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2.png"/><Relationship Id="rId2" Type="http://schemas.openxmlformats.org/officeDocument/2006/relationships/tags" Target="../tags/tag63.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8.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2.png"/><Relationship Id="rId2" Type="http://schemas.openxmlformats.org/officeDocument/2006/relationships/tags" Target="../tags/tag69.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1.xml"/><Relationship Id="rId1" Type="http://schemas.openxmlformats.org/officeDocument/2006/relationships/vmlDrawing" Target="../drawings/vmlDrawing14.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grpSp>
        <p:nvGrpSpPr>
          <p:cNvPr id="23" name="Group 22"/>
          <p:cNvGrpSpPr/>
          <p:nvPr userDrawn="1"/>
        </p:nvGrpSpPr>
        <p:grpSpPr>
          <a:xfrm>
            <a:off x="957600" y="946936"/>
            <a:ext cx="2887436" cy="894745"/>
            <a:chOff x="848180" y="896938"/>
            <a:chExt cx="2178050" cy="674924"/>
          </a:xfrm>
          <a:solidFill>
            <a:schemeClr val="bg1"/>
          </a:solidFill>
        </p:grpSpPr>
        <p:sp>
          <p:nvSpPr>
            <p:cNvPr id="24" name="Freeform 5"/>
            <p:cNvSpPr>
              <a:spLocks noEditPoints="1"/>
            </p:cNvSpPr>
            <p:nvPr/>
          </p:nvSpPr>
          <p:spPr bwMode="auto">
            <a:xfrm>
              <a:off x="848180" y="896938"/>
              <a:ext cx="997552" cy="414102"/>
            </a:xfrm>
            <a:custGeom>
              <a:avLst/>
              <a:gdLst>
                <a:gd name="T0" fmla="*/ 39 w 340"/>
                <a:gd name="T1" fmla="*/ 10 h 140"/>
                <a:gd name="T2" fmla="*/ 54 w 340"/>
                <a:gd name="T3" fmla="*/ 8 h 140"/>
                <a:gd name="T4" fmla="*/ 47 w 340"/>
                <a:gd name="T5" fmla="*/ 64 h 140"/>
                <a:gd name="T6" fmla="*/ 60 w 340"/>
                <a:gd name="T7" fmla="*/ 132 h 140"/>
                <a:gd name="T8" fmla="*/ 39 w 340"/>
                <a:gd name="T9" fmla="*/ 69 h 140"/>
                <a:gd name="T10" fmla="*/ 92 w 340"/>
                <a:gd name="T11" fmla="*/ 100 h 140"/>
                <a:gd name="T12" fmla="*/ 285 w 340"/>
                <a:gd name="T13" fmla="*/ 78 h 140"/>
                <a:gd name="T14" fmla="*/ 286 w 340"/>
                <a:gd name="T15" fmla="*/ 82 h 140"/>
                <a:gd name="T16" fmla="*/ 306 w 340"/>
                <a:gd name="T17" fmla="*/ 113 h 140"/>
                <a:gd name="T18" fmla="*/ 238 w 340"/>
                <a:gd name="T19" fmla="*/ 71 h 140"/>
                <a:gd name="T20" fmla="*/ 315 w 340"/>
                <a:gd name="T21" fmla="*/ 40 h 140"/>
                <a:gd name="T22" fmla="*/ 318 w 340"/>
                <a:gd name="T23" fmla="*/ 41 h 140"/>
                <a:gd name="T24" fmla="*/ 317 w 340"/>
                <a:gd name="T25" fmla="*/ 1 h 140"/>
                <a:gd name="T26" fmla="*/ 313 w 340"/>
                <a:gd name="T27" fmla="*/ 12 h 140"/>
                <a:gd name="T28" fmla="*/ 278 w 340"/>
                <a:gd name="T29" fmla="*/ 0 h 140"/>
                <a:gd name="T30" fmla="*/ 216 w 340"/>
                <a:gd name="T31" fmla="*/ 90 h 140"/>
                <a:gd name="T32" fmla="*/ 177 w 340"/>
                <a:gd name="T33" fmla="*/ 135 h 140"/>
                <a:gd name="T34" fmla="*/ 174 w 340"/>
                <a:gd name="T35" fmla="*/ 5 h 140"/>
                <a:gd name="T36" fmla="*/ 210 w 340"/>
                <a:gd name="T37" fmla="*/ 34 h 140"/>
                <a:gd name="T38" fmla="*/ 211 w 340"/>
                <a:gd name="T39" fmla="*/ 1 h 140"/>
                <a:gd name="T40" fmla="*/ 208 w 340"/>
                <a:gd name="T41" fmla="*/ 2 h 140"/>
                <a:gd name="T42" fmla="*/ 206 w 340"/>
                <a:gd name="T43" fmla="*/ 12 h 140"/>
                <a:gd name="T44" fmla="*/ 110 w 340"/>
                <a:gd name="T45" fmla="*/ 71 h 140"/>
                <a:gd name="T46" fmla="*/ 110 w 340"/>
                <a:gd name="T47" fmla="*/ 82 h 140"/>
                <a:gd name="T48" fmla="*/ 69 w 340"/>
                <a:gd name="T49" fmla="*/ 65 h 140"/>
                <a:gd name="T50" fmla="*/ 53 w 340"/>
                <a:gd name="T51" fmla="*/ 2 h 140"/>
                <a:gd name="T52" fmla="*/ 0 w 340"/>
                <a:gd name="T53" fmla="*/ 2 h 140"/>
                <a:gd name="T54" fmla="*/ 1 w 340"/>
                <a:gd name="T55" fmla="*/ 6 h 140"/>
                <a:gd name="T56" fmla="*/ 18 w 340"/>
                <a:gd name="T57" fmla="*/ 106 h 140"/>
                <a:gd name="T58" fmla="*/ 0 w 340"/>
                <a:gd name="T59" fmla="*/ 135 h 140"/>
                <a:gd name="T60" fmla="*/ 28 w 340"/>
                <a:gd name="T61" fmla="*/ 137 h 140"/>
                <a:gd name="T62" fmla="*/ 115 w 340"/>
                <a:gd name="T63" fmla="*/ 101 h 140"/>
                <a:gd name="T64" fmla="*/ 177 w 340"/>
                <a:gd name="T65" fmla="*/ 140 h 140"/>
                <a:gd name="T66" fmla="*/ 214 w 340"/>
                <a:gd name="T67" fmla="*/ 127 h 140"/>
                <a:gd name="T68" fmla="*/ 218 w 340"/>
                <a:gd name="T69" fmla="*/ 138 h 140"/>
                <a:gd name="T70" fmla="*/ 219 w 340"/>
                <a:gd name="T71" fmla="*/ 101 h 140"/>
                <a:gd name="T72" fmla="*/ 279 w 340"/>
                <a:gd name="T73" fmla="*/ 140 h 140"/>
                <a:gd name="T74" fmla="*/ 328 w 340"/>
                <a:gd name="T75" fmla="*/ 121 h 140"/>
                <a:gd name="T76" fmla="*/ 327 w 340"/>
                <a:gd name="T77" fmla="*/ 101 h 140"/>
                <a:gd name="T78" fmla="*/ 340 w 340"/>
                <a:gd name="T79" fmla="*/ 80 h 140"/>
                <a:gd name="T80" fmla="*/ 315 w 340"/>
                <a:gd name="T81" fmla="*/ 7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0" h="140">
                  <a:moveTo>
                    <a:pt x="39" y="64"/>
                  </a:moveTo>
                  <a:cubicBezTo>
                    <a:pt x="39" y="10"/>
                    <a:pt x="39" y="10"/>
                    <a:pt x="39" y="10"/>
                  </a:cubicBezTo>
                  <a:cubicBezTo>
                    <a:pt x="39" y="9"/>
                    <a:pt x="39" y="8"/>
                    <a:pt x="41" y="8"/>
                  </a:cubicBezTo>
                  <a:cubicBezTo>
                    <a:pt x="44" y="8"/>
                    <a:pt x="51" y="8"/>
                    <a:pt x="54" y="8"/>
                  </a:cubicBezTo>
                  <a:cubicBezTo>
                    <a:pt x="70" y="8"/>
                    <a:pt x="81" y="17"/>
                    <a:pt x="81" y="36"/>
                  </a:cubicBezTo>
                  <a:cubicBezTo>
                    <a:pt x="81" y="57"/>
                    <a:pt x="68" y="64"/>
                    <a:pt x="47" y="64"/>
                  </a:cubicBezTo>
                  <a:lnTo>
                    <a:pt x="39" y="64"/>
                  </a:lnTo>
                  <a:close/>
                  <a:moveTo>
                    <a:pt x="60" y="132"/>
                  </a:moveTo>
                  <a:cubicBezTo>
                    <a:pt x="42" y="132"/>
                    <a:pt x="39" y="129"/>
                    <a:pt x="39" y="104"/>
                  </a:cubicBezTo>
                  <a:cubicBezTo>
                    <a:pt x="39" y="69"/>
                    <a:pt x="39" y="69"/>
                    <a:pt x="39" y="69"/>
                  </a:cubicBezTo>
                  <a:cubicBezTo>
                    <a:pt x="47" y="69"/>
                    <a:pt x="47" y="69"/>
                    <a:pt x="47" y="69"/>
                  </a:cubicBezTo>
                  <a:cubicBezTo>
                    <a:pt x="71" y="69"/>
                    <a:pt x="92" y="74"/>
                    <a:pt x="92" y="100"/>
                  </a:cubicBezTo>
                  <a:cubicBezTo>
                    <a:pt x="92" y="120"/>
                    <a:pt x="80" y="132"/>
                    <a:pt x="60" y="132"/>
                  </a:cubicBezTo>
                  <a:close/>
                  <a:moveTo>
                    <a:pt x="285" y="78"/>
                  </a:moveTo>
                  <a:cubicBezTo>
                    <a:pt x="285" y="80"/>
                    <a:pt x="285" y="80"/>
                    <a:pt x="285" y="80"/>
                  </a:cubicBezTo>
                  <a:cubicBezTo>
                    <a:pt x="285" y="81"/>
                    <a:pt x="285" y="82"/>
                    <a:pt x="286" y="82"/>
                  </a:cubicBezTo>
                  <a:cubicBezTo>
                    <a:pt x="306" y="82"/>
                    <a:pt x="306" y="84"/>
                    <a:pt x="306" y="100"/>
                  </a:cubicBezTo>
                  <a:cubicBezTo>
                    <a:pt x="306" y="113"/>
                    <a:pt x="306" y="113"/>
                    <a:pt x="306" y="113"/>
                  </a:cubicBezTo>
                  <a:cubicBezTo>
                    <a:pt x="306" y="126"/>
                    <a:pt x="298" y="135"/>
                    <a:pt x="280" y="135"/>
                  </a:cubicBezTo>
                  <a:cubicBezTo>
                    <a:pt x="251" y="135"/>
                    <a:pt x="238" y="106"/>
                    <a:pt x="238" y="71"/>
                  </a:cubicBezTo>
                  <a:cubicBezTo>
                    <a:pt x="238" y="37"/>
                    <a:pt x="247" y="5"/>
                    <a:pt x="280" y="5"/>
                  </a:cubicBezTo>
                  <a:cubicBezTo>
                    <a:pt x="298" y="5"/>
                    <a:pt x="313" y="17"/>
                    <a:pt x="315" y="40"/>
                  </a:cubicBezTo>
                  <a:cubicBezTo>
                    <a:pt x="315" y="41"/>
                    <a:pt x="315" y="41"/>
                    <a:pt x="316" y="41"/>
                  </a:cubicBezTo>
                  <a:cubicBezTo>
                    <a:pt x="318" y="41"/>
                    <a:pt x="318" y="41"/>
                    <a:pt x="318" y="41"/>
                  </a:cubicBezTo>
                  <a:cubicBezTo>
                    <a:pt x="318" y="32"/>
                    <a:pt x="318" y="10"/>
                    <a:pt x="318" y="1"/>
                  </a:cubicBezTo>
                  <a:cubicBezTo>
                    <a:pt x="317" y="1"/>
                    <a:pt x="317" y="1"/>
                    <a:pt x="317" y="1"/>
                  </a:cubicBezTo>
                  <a:cubicBezTo>
                    <a:pt x="315" y="1"/>
                    <a:pt x="315" y="1"/>
                    <a:pt x="315" y="2"/>
                  </a:cubicBezTo>
                  <a:cubicBezTo>
                    <a:pt x="313" y="12"/>
                    <a:pt x="313" y="12"/>
                    <a:pt x="313" y="12"/>
                  </a:cubicBezTo>
                  <a:cubicBezTo>
                    <a:pt x="313" y="12"/>
                    <a:pt x="313" y="12"/>
                    <a:pt x="313" y="12"/>
                  </a:cubicBezTo>
                  <a:cubicBezTo>
                    <a:pt x="303" y="3"/>
                    <a:pt x="290" y="0"/>
                    <a:pt x="278" y="0"/>
                  </a:cubicBezTo>
                  <a:cubicBezTo>
                    <a:pt x="239" y="0"/>
                    <a:pt x="214" y="32"/>
                    <a:pt x="214" y="71"/>
                  </a:cubicBezTo>
                  <a:cubicBezTo>
                    <a:pt x="214" y="78"/>
                    <a:pt x="215" y="84"/>
                    <a:pt x="216" y="90"/>
                  </a:cubicBezTo>
                  <a:cubicBezTo>
                    <a:pt x="216" y="95"/>
                    <a:pt x="216" y="95"/>
                    <a:pt x="216" y="95"/>
                  </a:cubicBezTo>
                  <a:cubicBezTo>
                    <a:pt x="213" y="125"/>
                    <a:pt x="196" y="135"/>
                    <a:pt x="177" y="135"/>
                  </a:cubicBezTo>
                  <a:cubicBezTo>
                    <a:pt x="148" y="135"/>
                    <a:pt x="134" y="108"/>
                    <a:pt x="134" y="71"/>
                  </a:cubicBezTo>
                  <a:cubicBezTo>
                    <a:pt x="134" y="37"/>
                    <a:pt x="142" y="5"/>
                    <a:pt x="174" y="5"/>
                  </a:cubicBezTo>
                  <a:cubicBezTo>
                    <a:pt x="191" y="5"/>
                    <a:pt x="205" y="15"/>
                    <a:pt x="208" y="33"/>
                  </a:cubicBezTo>
                  <a:cubicBezTo>
                    <a:pt x="208" y="34"/>
                    <a:pt x="209" y="34"/>
                    <a:pt x="210" y="34"/>
                  </a:cubicBezTo>
                  <a:cubicBezTo>
                    <a:pt x="212" y="34"/>
                    <a:pt x="212" y="34"/>
                    <a:pt x="212" y="34"/>
                  </a:cubicBezTo>
                  <a:cubicBezTo>
                    <a:pt x="212" y="25"/>
                    <a:pt x="211" y="10"/>
                    <a:pt x="211" y="1"/>
                  </a:cubicBezTo>
                  <a:cubicBezTo>
                    <a:pt x="210" y="1"/>
                    <a:pt x="210" y="1"/>
                    <a:pt x="210" y="1"/>
                  </a:cubicBezTo>
                  <a:cubicBezTo>
                    <a:pt x="209" y="1"/>
                    <a:pt x="208" y="1"/>
                    <a:pt x="208" y="2"/>
                  </a:cubicBezTo>
                  <a:cubicBezTo>
                    <a:pt x="206" y="12"/>
                    <a:pt x="206" y="12"/>
                    <a:pt x="206" y="12"/>
                  </a:cubicBezTo>
                  <a:cubicBezTo>
                    <a:pt x="206" y="12"/>
                    <a:pt x="206" y="12"/>
                    <a:pt x="206" y="12"/>
                  </a:cubicBezTo>
                  <a:cubicBezTo>
                    <a:pt x="197" y="3"/>
                    <a:pt x="184" y="0"/>
                    <a:pt x="172" y="0"/>
                  </a:cubicBezTo>
                  <a:cubicBezTo>
                    <a:pt x="135" y="0"/>
                    <a:pt x="110" y="32"/>
                    <a:pt x="110" y="71"/>
                  </a:cubicBezTo>
                  <a:cubicBezTo>
                    <a:pt x="110" y="75"/>
                    <a:pt x="110" y="78"/>
                    <a:pt x="110" y="82"/>
                  </a:cubicBezTo>
                  <a:cubicBezTo>
                    <a:pt x="110" y="82"/>
                    <a:pt x="110" y="82"/>
                    <a:pt x="110" y="82"/>
                  </a:cubicBezTo>
                  <a:cubicBezTo>
                    <a:pt x="102" y="71"/>
                    <a:pt x="87" y="66"/>
                    <a:pt x="69" y="65"/>
                  </a:cubicBezTo>
                  <a:cubicBezTo>
                    <a:pt x="69" y="65"/>
                    <a:pt x="69" y="65"/>
                    <a:pt x="69" y="65"/>
                  </a:cubicBezTo>
                  <a:cubicBezTo>
                    <a:pt x="89" y="61"/>
                    <a:pt x="102" y="51"/>
                    <a:pt x="102" y="34"/>
                  </a:cubicBezTo>
                  <a:cubicBezTo>
                    <a:pt x="102" y="9"/>
                    <a:pt x="75" y="2"/>
                    <a:pt x="53" y="2"/>
                  </a:cubicBezTo>
                  <a:cubicBezTo>
                    <a:pt x="47" y="2"/>
                    <a:pt x="34" y="3"/>
                    <a:pt x="29" y="3"/>
                  </a:cubicBezTo>
                  <a:cubicBezTo>
                    <a:pt x="20" y="3"/>
                    <a:pt x="9" y="3"/>
                    <a:pt x="0" y="2"/>
                  </a:cubicBezTo>
                  <a:cubicBezTo>
                    <a:pt x="0" y="5"/>
                    <a:pt x="0" y="5"/>
                    <a:pt x="0" y="5"/>
                  </a:cubicBezTo>
                  <a:cubicBezTo>
                    <a:pt x="0" y="6"/>
                    <a:pt x="0" y="6"/>
                    <a:pt x="1" y="6"/>
                  </a:cubicBezTo>
                  <a:cubicBezTo>
                    <a:pt x="18" y="7"/>
                    <a:pt x="18" y="9"/>
                    <a:pt x="18" y="34"/>
                  </a:cubicBezTo>
                  <a:cubicBezTo>
                    <a:pt x="18" y="106"/>
                    <a:pt x="18" y="106"/>
                    <a:pt x="18" y="106"/>
                  </a:cubicBezTo>
                  <a:cubicBezTo>
                    <a:pt x="18" y="130"/>
                    <a:pt x="18" y="133"/>
                    <a:pt x="2" y="133"/>
                  </a:cubicBezTo>
                  <a:cubicBezTo>
                    <a:pt x="0" y="133"/>
                    <a:pt x="0" y="134"/>
                    <a:pt x="0" y="135"/>
                  </a:cubicBezTo>
                  <a:cubicBezTo>
                    <a:pt x="0" y="137"/>
                    <a:pt x="0" y="137"/>
                    <a:pt x="0" y="137"/>
                  </a:cubicBezTo>
                  <a:cubicBezTo>
                    <a:pt x="9" y="137"/>
                    <a:pt x="18" y="137"/>
                    <a:pt x="28" y="137"/>
                  </a:cubicBezTo>
                  <a:cubicBezTo>
                    <a:pt x="40" y="137"/>
                    <a:pt x="45" y="137"/>
                    <a:pt x="60" y="137"/>
                  </a:cubicBezTo>
                  <a:cubicBezTo>
                    <a:pt x="93" y="137"/>
                    <a:pt x="114" y="121"/>
                    <a:pt x="115" y="101"/>
                  </a:cubicBezTo>
                  <a:cubicBezTo>
                    <a:pt x="116" y="101"/>
                    <a:pt x="116" y="101"/>
                    <a:pt x="116" y="101"/>
                  </a:cubicBezTo>
                  <a:cubicBezTo>
                    <a:pt x="126" y="125"/>
                    <a:pt x="148" y="140"/>
                    <a:pt x="177" y="140"/>
                  </a:cubicBezTo>
                  <a:cubicBezTo>
                    <a:pt x="190" y="140"/>
                    <a:pt x="203" y="136"/>
                    <a:pt x="213" y="127"/>
                  </a:cubicBezTo>
                  <a:cubicBezTo>
                    <a:pt x="214" y="127"/>
                    <a:pt x="214" y="127"/>
                    <a:pt x="214" y="127"/>
                  </a:cubicBezTo>
                  <a:cubicBezTo>
                    <a:pt x="215" y="137"/>
                    <a:pt x="215" y="137"/>
                    <a:pt x="215" y="137"/>
                  </a:cubicBezTo>
                  <a:cubicBezTo>
                    <a:pt x="216" y="138"/>
                    <a:pt x="216" y="138"/>
                    <a:pt x="218" y="138"/>
                  </a:cubicBezTo>
                  <a:cubicBezTo>
                    <a:pt x="219" y="138"/>
                    <a:pt x="219" y="138"/>
                    <a:pt x="219" y="138"/>
                  </a:cubicBezTo>
                  <a:cubicBezTo>
                    <a:pt x="219" y="132"/>
                    <a:pt x="219" y="114"/>
                    <a:pt x="219" y="101"/>
                  </a:cubicBezTo>
                  <a:cubicBezTo>
                    <a:pt x="220" y="101"/>
                    <a:pt x="220" y="101"/>
                    <a:pt x="220" y="101"/>
                  </a:cubicBezTo>
                  <a:cubicBezTo>
                    <a:pt x="229" y="125"/>
                    <a:pt x="252" y="140"/>
                    <a:pt x="279" y="140"/>
                  </a:cubicBezTo>
                  <a:cubicBezTo>
                    <a:pt x="305" y="140"/>
                    <a:pt x="315" y="123"/>
                    <a:pt x="326" y="123"/>
                  </a:cubicBezTo>
                  <a:cubicBezTo>
                    <a:pt x="327" y="123"/>
                    <a:pt x="328" y="123"/>
                    <a:pt x="328" y="121"/>
                  </a:cubicBezTo>
                  <a:cubicBezTo>
                    <a:pt x="328" y="119"/>
                    <a:pt x="327" y="114"/>
                    <a:pt x="327" y="110"/>
                  </a:cubicBezTo>
                  <a:cubicBezTo>
                    <a:pt x="327" y="101"/>
                    <a:pt x="327" y="101"/>
                    <a:pt x="327" y="101"/>
                  </a:cubicBezTo>
                  <a:cubicBezTo>
                    <a:pt x="327" y="84"/>
                    <a:pt x="327" y="82"/>
                    <a:pt x="339" y="82"/>
                  </a:cubicBezTo>
                  <a:cubicBezTo>
                    <a:pt x="340" y="82"/>
                    <a:pt x="340" y="81"/>
                    <a:pt x="340" y="80"/>
                  </a:cubicBezTo>
                  <a:cubicBezTo>
                    <a:pt x="340" y="78"/>
                    <a:pt x="340" y="78"/>
                    <a:pt x="340" y="78"/>
                  </a:cubicBezTo>
                  <a:cubicBezTo>
                    <a:pt x="331" y="78"/>
                    <a:pt x="325" y="78"/>
                    <a:pt x="315" y="78"/>
                  </a:cubicBezTo>
                  <a:cubicBezTo>
                    <a:pt x="306" y="78"/>
                    <a:pt x="294" y="78"/>
                    <a:pt x="28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Trebuchet MS" panose="020B0603020202020204" pitchFamily="34" charset="0"/>
              </a:endParaRPr>
            </a:p>
          </p:txBody>
        </p:sp>
        <p:sp>
          <p:nvSpPr>
            <p:cNvPr id="25" name="Freeform 6"/>
            <p:cNvSpPr>
              <a:spLocks noEditPoints="1"/>
            </p:cNvSpPr>
            <p:nvPr/>
          </p:nvSpPr>
          <p:spPr bwMode="auto">
            <a:xfrm>
              <a:off x="1194295" y="1459375"/>
              <a:ext cx="1831935" cy="112487"/>
            </a:xfrm>
            <a:custGeom>
              <a:avLst/>
              <a:gdLst>
                <a:gd name="T0" fmla="*/ 32 w 625"/>
                <a:gd name="T1" fmla="*/ 10 h 38"/>
                <a:gd name="T2" fmla="*/ 14 w 625"/>
                <a:gd name="T3" fmla="*/ 4 h 38"/>
                <a:gd name="T4" fmla="*/ 112 w 625"/>
                <a:gd name="T5" fmla="*/ 9 h 38"/>
                <a:gd name="T6" fmla="*/ 87 w 625"/>
                <a:gd name="T7" fmla="*/ 37 h 38"/>
                <a:gd name="T8" fmla="*/ 107 w 625"/>
                <a:gd name="T9" fmla="*/ 10 h 38"/>
                <a:gd name="T10" fmla="*/ 274 w 625"/>
                <a:gd name="T11" fmla="*/ 26 h 38"/>
                <a:gd name="T12" fmla="*/ 271 w 625"/>
                <a:gd name="T13" fmla="*/ 2 h 38"/>
                <a:gd name="T14" fmla="*/ 48 w 625"/>
                <a:gd name="T15" fmla="*/ 37 h 38"/>
                <a:gd name="T16" fmla="*/ 38 w 625"/>
                <a:gd name="T17" fmla="*/ 37 h 38"/>
                <a:gd name="T18" fmla="*/ 33 w 625"/>
                <a:gd name="T19" fmla="*/ 12 h 38"/>
                <a:gd name="T20" fmla="*/ 43 w 625"/>
                <a:gd name="T21" fmla="*/ 12 h 38"/>
                <a:gd name="T22" fmla="*/ 48 w 625"/>
                <a:gd name="T23" fmla="*/ 37 h 38"/>
                <a:gd name="T24" fmla="*/ 56 w 625"/>
                <a:gd name="T25" fmla="*/ 12 h 38"/>
                <a:gd name="T26" fmla="*/ 64 w 625"/>
                <a:gd name="T27" fmla="*/ 23 h 38"/>
                <a:gd name="T28" fmla="*/ 64 w 625"/>
                <a:gd name="T29" fmla="*/ 25 h 38"/>
                <a:gd name="T30" fmla="*/ 118 w 625"/>
                <a:gd name="T31" fmla="*/ 25 h 38"/>
                <a:gd name="T32" fmla="*/ 145 w 625"/>
                <a:gd name="T33" fmla="*/ 37 h 38"/>
                <a:gd name="T34" fmla="*/ 157 w 625"/>
                <a:gd name="T35" fmla="*/ 13 h 38"/>
                <a:gd name="T36" fmla="*/ 152 w 625"/>
                <a:gd name="T37" fmla="*/ 38 h 38"/>
                <a:gd name="T38" fmla="*/ 163 w 625"/>
                <a:gd name="T39" fmla="*/ 19 h 38"/>
                <a:gd name="T40" fmla="*/ 177 w 625"/>
                <a:gd name="T41" fmla="*/ 14 h 38"/>
                <a:gd name="T42" fmla="*/ 196 w 625"/>
                <a:gd name="T43" fmla="*/ 11 h 38"/>
                <a:gd name="T44" fmla="*/ 215 w 625"/>
                <a:gd name="T45" fmla="*/ 17 h 38"/>
                <a:gd name="T46" fmla="*/ 213 w 625"/>
                <a:gd name="T47" fmla="*/ 27 h 38"/>
                <a:gd name="T48" fmla="*/ 226 w 625"/>
                <a:gd name="T49" fmla="*/ 14 h 38"/>
                <a:gd name="T50" fmla="*/ 290 w 625"/>
                <a:gd name="T51" fmla="*/ 38 h 38"/>
                <a:gd name="T52" fmla="*/ 324 w 625"/>
                <a:gd name="T53" fmla="*/ 38 h 38"/>
                <a:gd name="T54" fmla="*/ 303 w 625"/>
                <a:gd name="T55" fmla="*/ 36 h 38"/>
                <a:gd name="T56" fmla="*/ 324 w 625"/>
                <a:gd name="T57" fmla="*/ 30 h 38"/>
                <a:gd name="T58" fmla="*/ 327 w 625"/>
                <a:gd name="T59" fmla="*/ 38 h 38"/>
                <a:gd name="T60" fmla="*/ 345 w 625"/>
                <a:gd name="T61" fmla="*/ 32 h 38"/>
                <a:gd name="T62" fmla="*/ 340 w 625"/>
                <a:gd name="T63" fmla="*/ 14 h 38"/>
                <a:gd name="T64" fmla="*/ 350 w 625"/>
                <a:gd name="T65" fmla="*/ 12 h 38"/>
                <a:gd name="T66" fmla="*/ 366 w 625"/>
                <a:gd name="T67" fmla="*/ 14 h 38"/>
                <a:gd name="T68" fmla="*/ 392 w 625"/>
                <a:gd name="T69" fmla="*/ 37 h 38"/>
                <a:gd name="T70" fmla="*/ 383 w 625"/>
                <a:gd name="T71" fmla="*/ 12 h 38"/>
                <a:gd name="T72" fmla="*/ 397 w 625"/>
                <a:gd name="T73" fmla="*/ 29 h 38"/>
                <a:gd name="T74" fmla="*/ 402 w 625"/>
                <a:gd name="T75" fmla="*/ 14 h 38"/>
                <a:gd name="T76" fmla="*/ 416 w 625"/>
                <a:gd name="T77" fmla="*/ 19 h 38"/>
                <a:gd name="T78" fmla="*/ 419 w 625"/>
                <a:gd name="T79" fmla="*/ 37 h 38"/>
                <a:gd name="T80" fmla="*/ 430 w 625"/>
                <a:gd name="T81" fmla="*/ 13 h 38"/>
                <a:gd name="T82" fmla="*/ 438 w 625"/>
                <a:gd name="T83" fmla="*/ 17 h 38"/>
                <a:gd name="T84" fmla="*/ 436 w 625"/>
                <a:gd name="T85" fmla="*/ 27 h 38"/>
                <a:gd name="T86" fmla="*/ 449 w 625"/>
                <a:gd name="T87" fmla="*/ 13 h 38"/>
                <a:gd name="T88" fmla="*/ 484 w 625"/>
                <a:gd name="T89" fmla="*/ 28 h 38"/>
                <a:gd name="T90" fmla="*/ 479 w 625"/>
                <a:gd name="T91" fmla="*/ 12 h 38"/>
                <a:gd name="T92" fmla="*/ 473 w 625"/>
                <a:gd name="T93" fmla="*/ 28 h 38"/>
                <a:gd name="T94" fmla="*/ 522 w 625"/>
                <a:gd name="T95" fmla="*/ 33 h 38"/>
                <a:gd name="T96" fmla="*/ 520 w 625"/>
                <a:gd name="T97" fmla="*/ 11 h 38"/>
                <a:gd name="T98" fmla="*/ 512 w 625"/>
                <a:gd name="T99" fmla="*/ 21 h 38"/>
                <a:gd name="T100" fmla="*/ 551 w 625"/>
                <a:gd name="T101" fmla="*/ 35 h 38"/>
                <a:gd name="T102" fmla="*/ 527 w 625"/>
                <a:gd name="T103" fmla="*/ 37 h 38"/>
                <a:gd name="T104" fmla="*/ 547 w 625"/>
                <a:gd name="T105" fmla="*/ 18 h 38"/>
                <a:gd name="T106" fmla="*/ 563 w 625"/>
                <a:gd name="T107" fmla="*/ 11 h 38"/>
                <a:gd name="T108" fmla="*/ 580 w 625"/>
                <a:gd name="T109" fmla="*/ 19 h 38"/>
                <a:gd name="T110" fmla="*/ 590 w 625"/>
                <a:gd name="T111" fmla="*/ 35 h 38"/>
                <a:gd name="T112" fmla="*/ 599 w 625"/>
                <a:gd name="T113" fmla="*/ 22 h 38"/>
                <a:gd name="T114" fmla="*/ 604 w 625"/>
                <a:gd name="T115" fmla="*/ 37 h 38"/>
                <a:gd name="T116" fmla="*/ 625 w 625"/>
                <a:gd name="T1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5" h="38">
                  <a:moveTo>
                    <a:pt x="23" y="37"/>
                  </a:moveTo>
                  <a:cubicBezTo>
                    <a:pt x="23" y="36"/>
                    <a:pt x="23" y="36"/>
                    <a:pt x="23" y="36"/>
                  </a:cubicBezTo>
                  <a:cubicBezTo>
                    <a:pt x="23" y="35"/>
                    <a:pt x="23" y="35"/>
                    <a:pt x="23" y="35"/>
                  </a:cubicBezTo>
                  <a:cubicBezTo>
                    <a:pt x="19" y="34"/>
                    <a:pt x="19" y="34"/>
                    <a:pt x="19" y="28"/>
                  </a:cubicBezTo>
                  <a:cubicBezTo>
                    <a:pt x="19" y="4"/>
                    <a:pt x="19" y="4"/>
                    <a:pt x="19" y="4"/>
                  </a:cubicBezTo>
                  <a:cubicBezTo>
                    <a:pt x="19" y="3"/>
                    <a:pt x="19" y="3"/>
                    <a:pt x="19" y="3"/>
                  </a:cubicBezTo>
                  <a:cubicBezTo>
                    <a:pt x="23" y="3"/>
                    <a:pt x="23" y="3"/>
                    <a:pt x="23" y="3"/>
                  </a:cubicBezTo>
                  <a:cubicBezTo>
                    <a:pt x="27" y="3"/>
                    <a:pt x="30" y="4"/>
                    <a:pt x="30" y="10"/>
                  </a:cubicBezTo>
                  <a:cubicBezTo>
                    <a:pt x="30" y="10"/>
                    <a:pt x="31" y="10"/>
                    <a:pt x="31" y="10"/>
                  </a:cubicBezTo>
                  <a:cubicBezTo>
                    <a:pt x="32" y="10"/>
                    <a:pt x="32" y="10"/>
                    <a:pt x="32" y="10"/>
                  </a:cubicBezTo>
                  <a:cubicBezTo>
                    <a:pt x="32" y="8"/>
                    <a:pt x="32" y="3"/>
                    <a:pt x="32" y="1"/>
                  </a:cubicBezTo>
                  <a:cubicBezTo>
                    <a:pt x="30" y="1"/>
                    <a:pt x="27" y="1"/>
                    <a:pt x="23" y="1"/>
                  </a:cubicBezTo>
                  <a:cubicBezTo>
                    <a:pt x="10" y="1"/>
                    <a:pt x="10" y="1"/>
                    <a:pt x="10" y="1"/>
                  </a:cubicBezTo>
                  <a:cubicBezTo>
                    <a:pt x="6" y="1"/>
                    <a:pt x="3" y="1"/>
                    <a:pt x="0" y="1"/>
                  </a:cubicBezTo>
                  <a:cubicBezTo>
                    <a:pt x="0" y="3"/>
                    <a:pt x="0" y="9"/>
                    <a:pt x="0" y="11"/>
                  </a:cubicBezTo>
                  <a:cubicBezTo>
                    <a:pt x="2" y="11"/>
                    <a:pt x="2" y="11"/>
                    <a:pt x="2" y="11"/>
                  </a:cubicBezTo>
                  <a:cubicBezTo>
                    <a:pt x="2" y="11"/>
                    <a:pt x="2" y="11"/>
                    <a:pt x="2" y="11"/>
                  </a:cubicBezTo>
                  <a:cubicBezTo>
                    <a:pt x="3" y="4"/>
                    <a:pt x="5" y="3"/>
                    <a:pt x="10" y="3"/>
                  </a:cubicBezTo>
                  <a:cubicBezTo>
                    <a:pt x="13" y="3"/>
                    <a:pt x="13" y="3"/>
                    <a:pt x="13" y="3"/>
                  </a:cubicBezTo>
                  <a:cubicBezTo>
                    <a:pt x="14" y="3"/>
                    <a:pt x="14" y="3"/>
                    <a:pt x="14" y="4"/>
                  </a:cubicBezTo>
                  <a:cubicBezTo>
                    <a:pt x="14" y="28"/>
                    <a:pt x="14" y="28"/>
                    <a:pt x="14" y="28"/>
                  </a:cubicBezTo>
                  <a:cubicBezTo>
                    <a:pt x="14" y="34"/>
                    <a:pt x="14" y="34"/>
                    <a:pt x="10" y="35"/>
                  </a:cubicBezTo>
                  <a:cubicBezTo>
                    <a:pt x="9" y="35"/>
                    <a:pt x="9" y="35"/>
                    <a:pt x="9" y="36"/>
                  </a:cubicBezTo>
                  <a:cubicBezTo>
                    <a:pt x="9" y="37"/>
                    <a:pt x="9" y="37"/>
                    <a:pt x="9" y="37"/>
                  </a:cubicBezTo>
                  <a:cubicBezTo>
                    <a:pt x="12" y="37"/>
                    <a:pt x="14" y="37"/>
                    <a:pt x="16" y="37"/>
                  </a:cubicBezTo>
                  <a:cubicBezTo>
                    <a:pt x="19" y="37"/>
                    <a:pt x="21" y="37"/>
                    <a:pt x="23" y="37"/>
                  </a:cubicBezTo>
                  <a:close/>
                  <a:moveTo>
                    <a:pt x="116" y="27"/>
                  </a:moveTo>
                  <a:cubicBezTo>
                    <a:pt x="116" y="21"/>
                    <a:pt x="110" y="18"/>
                    <a:pt x="104" y="18"/>
                  </a:cubicBezTo>
                  <a:cubicBezTo>
                    <a:pt x="104" y="18"/>
                    <a:pt x="104" y="18"/>
                    <a:pt x="104" y="18"/>
                  </a:cubicBezTo>
                  <a:cubicBezTo>
                    <a:pt x="109" y="17"/>
                    <a:pt x="112" y="14"/>
                    <a:pt x="112" y="9"/>
                  </a:cubicBezTo>
                  <a:cubicBezTo>
                    <a:pt x="112" y="3"/>
                    <a:pt x="105" y="1"/>
                    <a:pt x="99" y="1"/>
                  </a:cubicBezTo>
                  <a:cubicBezTo>
                    <a:pt x="97" y="1"/>
                    <a:pt x="96" y="1"/>
                    <a:pt x="94" y="1"/>
                  </a:cubicBezTo>
                  <a:cubicBezTo>
                    <a:pt x="91" y="1"/>
                    <a:pt x="89" y="1"/>
                    <a:pt x="87" y="1"/>
                  </a:cubicBezTo>
                  <a:cubicBezTo>
                    <a:pt x="87" y="2"/>
                    <a:pt x="87" y="2"/>
                    <a:pt x="87" y="2"/>
                  </a:cubicBezTo>
                  <a:cubicBezTo>
                    <a:pt x="87" y="3"/>
                    <a:pt x="87" y="3"/>
                    <a:pt x="87" y="3"/>
                  </a:cubicBezTo>
                  <a:cubicBezTo>
                    <a:pt x="91" y="3"/>
                    <a:pt x="91" y="3"/>
                    <a:pt x="91" y="10"/>
                  </a:cubicBezTo>
                  <a:cubicBezTo>
                    <a:pt x="91" y="28"/>
                    <a:pt x="91" y="28"/>
                    <a:pt x="91" y="28"/>
                  </a:cubicBezTo>
                  <a:cubicBezTo>
                    <a:pt x="91" y="34"/>
                    <a:pt x="91" y="34"/>
                    <a:pt x="87" y="35"/>
                  </a:cubicBezTo>
                  <a:cubicBezTo>
                    <a:pt x="87" y="35"/>
                    <a:pt x="87" y="35"/>
                    <a:pt x="87" y="36"/>
                  </a:cubicBezTo>
                  <a:cubicBezTo>
                    <a:pt x="87" y="37"/>
                    <a:pt x="87" y="37"/>
                    <a:pt x="87" y="37"/>
                  </a:cubicBezTo>
                  <a:cubicBezTo>
                    <a:pt x="89" y="37"/>
                    <a:pt x="91" y="37"/>
                    <a:pt x="94" y="37"/>
                  </a:cubicBezTo>
                  <a:cubicBezTo>
                    <a:pt x="97" y="37"/>
                    <a:pt x="98" y="37"/>
                    <a:pt x="101" y="37"/>
                  </a:cubicBezTo>
                  <a:cubicBezTo>
                    <a:pt x="110" y="37"/>
                    <a:pt x="116" y="32"/>
                    <a:pt x="116" y="27"/>
                  </a:cubicBezTo>
                  <a:close/>
                  <a:moveTo>
                    <a:pt x="110" y="27"/>
                  </a:moveTo>
                  <a:cubicBezTo>
                    <a:pt x="110" y="32"/>
                    <a:pt x="107" y="35"/>
                    <a:pt x="101" y="35"/>
                  </a:cubicBezTo>
                  <a:cubicBezTo>
                    <a:pt x="96" y="35"/>
                    <a:pt x="96" y="34"/>
                    <a:pt x="96" y="27"/>
                  </a:cubicBezTo>
                  <a:cubicBezTo>
                    <a:pt x="96" y="19"/>
                    <a:pt x="96" y="19"/>
                    <a:pt x="96" y="19"/>
                  </a:cubicBezTo>
                  <a:cubicBezTo>
                    <a:pt x="98" y="19"/>
                    <a:pt x="98" y="19"/>
                    <a:pt x="98" y="19"/>
                  </a:cubicBezTo>
                  <a:cubicBezTo>
                    <a:pt x="106" y="19"/>
                    <a:pt x="110" y="21"/>
                    <a:pt x="110" y="27"/>
                  </a:cubicBezTo>
                  <a:close/>
                  <a:moveTo>
                    <a:pt x="107" y="10"/>
                  </a:moveTo>
                  <a:cubicBezTo>
                    <a:pt x="107" y="15"/>
                    <a:pt x="104" y="17"/>
                    <a:pt x="98" y="17"/>
                  </a:cubicBezTo>
                  <a:cubicBezTo>
                    <a:pt x="96" y="17"/>
                    <a:pt x="96" y="17"/>
                    <a:pt x="96" y="17"/>
                  </a:cubicBezTo>
                  <a:cubicBezTo>
                    <a:pt x="96" y="4"/>
                    <a:pt x="96" y="4"/>
                    <a:pt x="96" y="4"/>
                  </a:cubicBezTo>
                  <a:cubicBezTo>
                    <a:pt x="96" y="3"/>
                    <a:pt x="96" y="3"/>
                    <a:pt x="97" y="3"/>
                  </a:cubicBezTo>
                  <a:cubicBezTo>
                    <a:pt x="97" y="3"/>
                    <a:pt x="99" y="3"/>
                    <a:pt x="100" y="3"/>
                  </a:cubicBezTo>
                  <a:cubicBezTo>
                    <a:pt x="104" y="3"/>
                    <a:pt x="107" y="5"/>
                    <a:pt x="107" y="10"/>
                  </a:cubicBezTo>
                  <a:close/>
                  <a:moveTo>
                    <a:pt x="276" y="37"/>
                  </a:moveTo>
                  <a:cubicBezTo>
                    <a:pt x="276" y="35"/>
                    <a:pt x="276" y="28"/>
                    <a:pt x="276" y="26"/>
                  </a:cubicBezTo>
                  <a:cubicBezTo>
                    <a:pt x="274" y="26"/>
                    <a:pt x="274" y="26"/>
                    <a:pt x="274" y="26"/>
                  </a:cubicBezTo>
                  <a:cubicBezTo>
                    <a:pt x="274" y="26"/>
                    <a:pt x="274" y="26"/>
                    <a:pt x="274" y="26"/>
                  </a:cubicBezTo>
                  <a:cubicBezTo>
                    <a:pt x="273" y="33"/>
                    <a:pt x="270" y="35"/>
                    <a:pt x="264" y="35"/>
                  </a:cubicBezTo>
                  <a:cubicBezTo>
                    <a:pt x="257" y="35"/>
                    <a:pt x="253" y="29"/>
                    <a:pt x="253" y="19"/>
                  </a:cubicBezTo>
                  <a:cubicBezTo>
                    <a:pt x="253" y="11"/>
                    <a:pt x="254" y="2"/>
                    <a:pt x="263" y="2"/>
                  </a:cubicBezTo>
                  <a:cubicBezTo>
                    <a:pt x="268" y="2"/>
                    <a:pt x="271" y="5"/>
                    <a:pt x="272" y="11"/>
                  </a:cubicBezTo>
                  <a:cubicBezTo>
                    <a:pt x="272" y="11"/>
                    <a:pt x="272" y="11"/>
                    <a:pt x="272" y="11"/>
                  </a:cubicBezTo>
                  <a:cubicBezTo>
                    <a:pt x="274" y="11"/>
                    <a:pt x="274" y="11"/>
                    <a:pt x="274" y="11"/>
                  </a:cubicBezTo>
                  <a:cubicBezTo>
                    <a:pt x="274" y="9"/>
                    <a:pt x="274" y="3"/>
                    <a:pt x="274" y="0"/>
                  </a:cubicBezTo>
                  <a:cubicBezTo>
                    <a:pt x="273" y="0"/>
                    <a:pt x="273" y="0"/>
                    <a:pt x="273" y="0"/>
                  </a:cubicBezTo>
                  <a:cubicBezTo>
                    <a:pt x="272" y="0"/>
                    <a:pt x="272" y="0"/>
                    <a:pt x="272" y="1"/>
                  </a:cubicBezTo>
                  <a:cubicBezTo>
                    <a:pt x="271" y="2"/>
                    <a:pt x="271" y="2"/>
                    <a:pt x="271" y="2"/>
                  </a:cubicBezTo>
                  <a:cubicBezTo>
                    <a:pt x="271" y="2"/>
                    <a:pt x="271" y="2"/>
                    <a:pt x="271" y="2"/>
                  </a:cubicBezTo>
                  <a:cubicBezTo>
                    <a:pt x="269" y="1"/>
                    <a:pt x="266" y="0"/>
                    <a:pt x="263" y="0"/>
                  </a:cubicBezTo>
                  <a:cubicBezTo>
                    <a:pt x="253" y="0"/>
                    <a:pt x="247" y="8"/>
                    <a:pt x="247" y="19"/>
                  </a:cubicBezTo>
                  <a:cubicBezTo>
                    <a:pt x="247" y="31"/>
                    <a:pt x="254" y="38"/>
                    <a:pt x="264" y="38"/>
                  </a:cubicBezTo>
                  <a:cubicBezTo>
                    <a:pt x="269" y="38"/>
                    <a:pt x="272" y="36"/>
                    <a:pt x="273" y="36"/>
                  </a:cubicBezTo>
                  <a:cubicBezTo>
                    <a:pt x="273" y="36"/>
                    <a:pt x="273" y="36"/>
                    <a:pt x="273" y="36"/>
                  </a:cubicBezTo>
                  <a:cubicBezTo>
                    <a:pt x="274" y="37"/>
                    <a:pt x="274" y="37"/>
                    <a:pt x="274" y="37"/>
                  </a:cubicBezTo>
                  <a:cubicBezTo>
                    <a:pt x="274" y="37"/>
                    <a:pt x="274" y="37"/>
                    <a:pt x="275" y="37"/>
                  </a:cubicBezTo>
                  <a:lnTo>
                    <a:pt x="276" y="37"/>
                  </a:lnTo>
                  <a:close/>
                  <a:moveTo>
                    <a:pt x="48" y="37"/>
                  </a:moveTo>
                  <a:cubicBezTo>
                    <a:pt x="47" y="37"/>
                    <a:pt x="45" y="37"/>
                    <a:pt x="43" y="37"/>
                  </a:cubicBezTo>
                  <a:cubicBezTo>
                    <a:pt x="43" y="36"/>
                    <a:pt x="43" y="36"/>
                    <a:pt x="43" y="36"/>
                  </a:cubicBezTo>
                  <a:cubicBezTo>
                    <a:pt x="43" y="36"/>
                    <a:pt x="43" y="35"/>
                    <a:pt x="43" y="35"/>
                  </a:cubicBezTo>
                  <a:cubicBezTo>
                    <a:pt x="46" y="35"/>
                    <a:pt x="46" y="35"/>
                    <a:pt x="46" y="30"/>
                  </a:cubicBezTo>
                  <a:cubicBezTo>
                    <a:pt x="46" y="25"/>
                    <a:pt x="46" y="25"/>
                    <a:pt x="46" y="25"/>
                  </a:cubicBezTo>
                  <a:cubicBezTo>
                    <a:pt x="35" y="25"/>
                    <a:pt x="35" y="25"/>
                    <a:pt x="35" y="25"/>
                  </a:cubicBezTo>
                  <a:cubicBezTo>
                    <a:pt x="35" y="30"/>
                    <a:pt x="35" y="30"/>
                    <a:pt x="35" y="30"/>
                  </a:cubicBezTo>
                  <a:cubicBezTo>
                    <a:pt x="35" y="35"/>
                    <a:pt x="35" y="35"/>
                    <a:pt x="38" y="35"/>
                  </a:cubicBezTo>
                  <a:cubicBezTo>
                    <a:pt x="38" y="35"/>
                    <a:pt x="38" y="36"/>
                    <a:pt x="38" y="36"/>
                  </a:cubicBezTo>
                  <a:cubicBezTo>
                    <a:pt x="38" y="37"/>
                    <a:pt x="38" y="37"/>
                    <a:pt x="38" y="37"/>
                  </a:cubicBezTo>
                  <a:cubicBezTo>
                    <a:pt x="37" y="37"/>
                    <a:pt x="35" y="37"/>
                    <a:pt x="33" y="37"/>
                  </a:cubicBezTo>
                  <a:cubicBezTo>
                    <a:pt x="31" y="37"/>
                    <a:pt x="29" y="37"/>
                    <a:pt x="27" y="37"/>
                  </a:cubicBezTo>
                  <a:cubicBezTo>
                    <a:pt x="27" y="36"/>
                    <a:pt x="27" y="36"/>
                    <a:pt x="27" y="36"/>
                  </a:cubicBezTo>
                  <a:cubicBezTo>
                    <a:pt x="27" y="36"/>
                    <a:pt x="27" y="35"/>
                    <a:pt x="28" y="35"/>
                  </a:cubicBezTo>
                  <a:cubicBezTo>
                    <a:pt x="31" y="35"/>
                    <a:pt x="31" y="35"/>
                    <a:pt x="31" y="30"/>
                  </a:cubicBezTo>
                  <a:cubicBezTo>
                    <a:pt x="31" y="19"/>
                    <a:pt x="31" y="19"/>
                    <a:pt x="31" y="19"/>
                  </a:cubicBezTo>
                  <a:cubicBezTo>
                    <a:pt x="31" y="14"/>
                    <a:pt x="31" y="14"/>
                    <a:pt x="28" y="14"/>
                  </a:cubicBezTo>
                  <a:cubicBezTo>
                    <a:pt x="27" y="14"/>
                    <a:pt x="27" y="14"/>
                    <a:pt x="27" y="13"/>
                  </a:cubicBezTo>
                  <a:cubicBezTo>
                    <a:pt x="27" y="12"/>
                    <a:pt x="27" y="12"/>
                    <a:pt x="27" y="12"/>
                  </a:cubicBezTo>
                  <a:cubicBezTo>
                    <a:pt x="29" y="12"/>
                    <a:pt x="31" y="12"/>
                    <a:pt x="33" y="12"/>
                  </a:cubicBezTo>
                  <a:cubicBezTo>
                    <a:pt x="35" y="12"/>
                    <a:pt x="37" y="12"/>
                    <a:pt x="38" y="12"/>
                  </a:cubicBezTo>
                  <a:cubicBezTo>
                    <a:pt x="38" y="13"/>
                    <a:pt x="38" y="13"/>
                    <a:pt x="38" y="13"/>
                  </a:cubicBezTo>
                  <a:cubicBezTo>
                    <a:pt x="38" y="14"/>
                    <a:pt x="38" y="14"/>
                    <a:pt x="38" y="14"/>
                  </a:cubicBezTo>
                  <a:cubicBezTo>
                    <a:pt x="35" y="14"/>
                    <a:pt x="35" y="14"/>
                    <a:pt x="35" y="19"/>
                  </a:cubicBezTo>
                  <a:cubicBezTo>
                    <a:pt x="35" y="23"/>
                    <a:pt x="35" y="23"/>
                    <a:pt x="35" y="23"/>
                  </a:cubicBezTo>
                  <a:cubicBezTo>
                    <a:pt x="46" y="23"/>
                    <a:pt x="46" y="23"/>
                    <a:pt x="46" y="23"/>
                  </a:cubicBezTo>
                  <a:cubicBezTo>
                    <a:pt x="46" y="19"/>
                    <a:pt x="46" y="19"/>
                    <a:pt x="46" y="19"/>
                  </a:cubicBezTo>
                  <a:cubicBezTo>
                    <a:pt x="46" y="14"/>
                    <a:pt x="46" y="14"/>
                    <a:pt x="43" y="14"/>
                  </a:cubicBezTo>
                  <a:cubicBezTo>
                    <a:pt x="43" y="14"/>
                    <a:pt x="43" y="14"/>
                    <a:pt x="43" y="13"/>
                  </a:cubicBezTo>
                  <a:cubicBezTo>
                    <a:pt x="43" y="12"/>
                    <a:pt x="43" y="12"/>
                    <a:pt x="43" y="12"/>
                  </a:cubicBezTo>
                  <a:cubicBezTo>
                    <a:pt x="45" y="12"/>
                    <a:pt x="47" y="12"/>
                    <a:pt x="48" y="12"/>
                  </a:cubicBezTo>
                  <a:cubicBezTo>
                    <a:pt x="50" y="12"/>
                    <a:pt x="52" y="12"/>
                    <a:pt x="54" y="12"/>
                  </a:cubicBezTo>
                  <a:cubicBezTo>
                    <a:pt x="54" y="13"/>
                    <a:pt x="54" y="13"/>
                    <a:pt x="54" y="13"/>
                  </a:cubicBezTo>
                  <a:cubicBezTo>
                    <a:pt x="54" y="14"/>
                    <a:pt x="54" y="14"/>
                    <a:pt x="54" y="14"/>
                  </a:cubicBezTo>
                  <a:cubicBezTo>
                    <a:pt x="51" y="14"/>
                    <a:pt x="51" y="14"/>
                    <a:pt x="51" y="19"/>
                  </a:cubicBezTo>
                  <a:cubicBezTo>
                    <a:pt x="51" y="30"/>
                    <a:pt x="51" y="30"/>
                    <a:pt x="51" y="30"/>
                  </a:cubicBezTo>
                  <a:cubicBezTo>
                    <a:pt x="51" y="35"/>
                    <a:pt x="51" y="35"/>
                    <a:pt x="54" y="35"/>
                  </a:cubicBezTo>
                  <a:cubicBezTo>
                    <a:pt x="54" y="35"/>
                    <a:pt x="54" y="36"/>
                    <a:pt x="54" y="36"/>
                  </a:cubicBezTo>
                  <a:cubicBezTo>
                    <a:pt x="54" y="37"/>
                    <a:pt x="54" y="37"/>
                    <a:pt x="54" y="37"/>
                  </a:cubicBezTo>
                  <a:cubicBezTo>
                    <a:pt x="52" y="37"/>
                    <a:pt x="50" y="37"/>
                    <a:pt x="48" y="37"/>
                  </a:cubicBezTo>
                  <a:close/>
                  <a:moveTo>
                    <a:pt x="69" y="37"/>
                  </a:moveTo>
                  <a:cubicBezTo>
                    <a:pt x="62" y="37"/>
                    <a:pt x="62" y="37"/>
                    <a:pt x="62" y="37"/>
                  </a:cubicBezTo>
                  <a:cubicBezTo>
                    <a:pt x="60" y="37"/>
                    <a:pt x="58" y="37"/>
                    <a:pt x="56" y="37"/>
                  </a:cubicBezTo>
                  <a:cubicBezTo>
                    <a:pt x="56" y="36"/>
                    <a:pt x="56" y="36"/>
                    <a:pt x="56" y="36"/>
                  </a:cubicBezTo>
                  <a:cubicBezTo>
                    <a:pt x="56" y="36"/>
                    <a:pt x="56" y="35"/>
                    <a:pt x="56" y="35"/>
                  </a:cubicBezTo>
                  <a:cubicBezTo>
                    <a:pt x="59" y="35"/>
                    <a:pt x="59" y="35"/>
                    <a:pt x="59" y="30"/>
                  </a:cubicBezTo>
                  <a:cubicBezTo>
                    <a:pt x="59" y="19"/>
                    <a:pt x="59" y="19"/>
                    <a:pt x="59" y="19"/>
                  </a:cubicBezTo>
                  <a:cubicBezTo>
                    <a:pt x="59" y="14"/>
                    <a:pt x="59" y="14"/>
                    <a:pt x="56" y="14"/>
                  </a:cubicBezTo>
                  <a:cubicBezTo>
                    <a:pt x="56" y="14"/>
                    <a:pt x="56" y="14"/>
                    <a:pt x="56" y="13"/>
                  </a:cubicBezTo>
                  <a:cubicBezTo>
                    <a:pt x="56" y="12"/>
                    <a:pt x="56" y="12"/>
                    <a:pt x="56" y="12"/>
                  </a:cubicBezTo>
                  <a:cubicBezTo>
                    <a:pt x="58" y="12"/>
                    <a:pt x="60" y="12"/>
                    <a:pt x="62" y="12"/>
                  </a:cubicBezTo>
                  <a:cubicBezTo>
                    <a:pt x="67" y="12"/>
                    <a:pt x="67" y="12"/>
                    <a:pt x="67" y="12"/>
                  </a:cubicBezTo>
                  <a:cubicBezTo>
                    <a:pt x="71" y="12"/>
                    <a:pt x="73" y="12"/>
                    <a:pt x="74" y="12"/>
                  </a:cubicBezTo>
                  <a:cubicBezTo>
                    <a:pt x="74" y="14"/>
                    <a:pt x="74" y="17"/>
                    <a:pt x="74" y="19"/>
                  </a:cubicBezTo>
                  <a:cubicBezTo>
                    <a:pt x="73" y="19"/>
                    <a:pt x="73" y="19"/>
                    <a:pt x="73" y="19"/>
                  </a:cubicBezTo>
                  <a:cubicBezTo>
                    <a:pt x="73" y="19"/>
                    <a:pt x="73" y="19"/>
                    <a:pt x="73" y="19"/>
                  </a:cubicBezTo>
                  <a:cubicBezTo>
                    <a:pt x="72" y="15"/>
                    <a:pt x="71" y="14"/>
                    <a:pt x="68" y="14"/>
                  </a:cubicBezTo>
                  <a:cubicBezTo>
                    <a:pt x="64" y="14"/>
                    <a:pt x="64" y="14"/>
                    <a:pt x="64" y="14"/>
                  </a:cubicBezTo>
                  <a:cubicBezTo>
                    <a:pt x="64" y="14"/>
                    <a:pt x="64" y="14"/>
                    <a:pt x="64" y="15"/>
                  </a:cubicBezTo>
                  <a:cubicBezTo>
                    <a:pt x="64" y="23"/>
                    <a:pt x="64" y="23"/>
                    <a:pt x="64" y="23"/>
                  </a:cubicBezTo>
                  <a:cubicBezTo>
                    <a:pt x="64" y="23"/>
                    <a:pt x="64" y="23"/>
                    <a:pt x="64" y="23"/>
                  </a:cubicBezTo>
                  <a:cubicBezTo>
                    <a:pt x="67" y="23"/>
                    <a:pt x="68" y="23"/>
                    <a:pt x="68" y="20"/>
                  </a:cubicBezTo>
                  <a:cubicBezTo>
                    <a:pt x="68" y="20"/>
                    <a:pt x="68" y="20"/>
                    <a:pt x="69" y="20"/>
                  </a:cubicBezTo>
                  <a:cubicBezTo>
                    <a:pt x="70" y="20"/>
                    <a:pt x="70" y="20"/>
                    <a:pt x="70" y="20"/>
                  </a:cubicBezTo>
                  <a:cubicBezTo>
                    <a:pt x="70" y="21"/>
                    <a:pt x="70" y="23"/>
                    <a:pt x="70" y="24"/>
                  </a:cubicBezTo>
                  <a:cubicBezTo>
                    <a:pt x="70" y="26"/>
                    <a:pt x="70" y="27"/>
                    <a:pt x="70" y="28"/>
                  </a:cubicBezTo>
                  <a:cubicBezTo>
                    <a:pt x="69" y="28"/>
                    <a:pt x="69" y="28"/>
                    <a:pt x="69" y="28"/>
                  </a:cubicBezTo>
                  <a:cubicBezTo>
                    <a:pt x="68" y="28"/>
                    <a:pt x="68" y="28"/>
                    <a:pt x="68" y="28"/>
                  </a:cubicBezTo>
                  <a:cubicBezTo>
                    <a:pt x="68" y="25"/>
                    <a:pt x="67" y="25"/>
                    <a:pt x="64" y="25"/>
                  </a:cubicBezTo>
                  <a:cubicBezTo>
                    <a:pt x="64" y="25"/>
                    <a:pt x="64" y="25"/>
                    <a:pt x="64" y="25"/>
                  </a:cubicBezTo>
                  <a:cubicBezTo>
                    <a:pt x="64" y="30"/>
                    <a:pt x="64" y="30"/>
                    <a:pt x="64" y="30"/>
                  </a:cubicBezTo>
                  <a:cubicBezTo>
                    <a:pt x="64" y="35"/>
                    <a:pt x="64" y="35"/>
                    <a:pt x="67" y="35"/>
                  </a:cubicBezTo>
                  <a:cubicBezTo>
                    <a:pt x="69" y="35"/>
                    <a:pt x="69" y="35"/>
                    <a:pt x="69" y="35"/>
                  </a:cubicBezTo>
                  <a:cubicBezTo>
                    <a:pt x="72" y="35"/>
                    <a:pt x="74" y="34"/>
                    <a:pt x="75" y="30"/>
                  </a:cubicBezTo>
                  <a:cubicBezTo>
                    <a:pt x="75" y="30"/>
                    <a:pt x="75" y="30"/>
                    <a:pt x="75" y="30"/>
                  </a:cubicBezTo>
                  <a:cubicBezTo>
                    <a:pt x="76" y="30"/>
                    <a:pt x="76" y="30"/>
                    <a:pt x="76" y="30"/>
                  </a:cubicBezTo>
                  <a:cubicBezTo>
                    <a:pt x="76" y="31"/>
                    <a:pt x="76" y="35"/>
                    <a:pt x="76" y="37"/>
                  </a:cubicBezTo>
                  <a:cubicBezTo>
                    <a:pt x="74" y="37"/>
                    <a:pt x="72" y="37"/>
                    <a:pt x="69" y="37"/>
                  </a:cubicBezTo>
                  <a:close/>
                  <a:moveTo>
                    <a:pt x="130" y="38"/>
                  </a:moveTo>
                  <a:cubicBezTo>
                    <a:pt x="123" y="38"/>
                    <a:pt x="118" y="33"/>
                    <a:pt x="118" y="25"/>
                  </a:cubicBezTo>
                  <a:cubicBezTo>
                    <a:pt x="118" y="16"/>
                    <a:pt x="124" y="11"/>
                    <a:pt x="130" y="11"/>
                  </a:cubicBezTo>
                  <a:cubicBezTo>
                    <a:pt x="137" y="11"/>
                    <a:pt x="142" y="16"/>
                    <a:pt x="142" y="24"/>
                  </a:cubicBezTo>
                  <a:cubicBezTo>
                    <a:pt x="142" y="33"/>
                    <a:pt x="137" y="38"/>
                    <a:pt x="130" y="38"/>
                  </a:cubicBezTo>
                  <a:close/>
                  <a:moveTo>
                    <a:pt x="130" y="14"/>
                  </a:moveTo>
                  <a:cubicBezTo>
                    <a:pt x="125" y="14"/>
                    <a:pt x="123" y="17"/>
                    <a:pt x="123" y="25"/>
                  </a:cubicBezTo>
                  <a:cubicBezTo>
                    <a:pt x="123" y="32"/>
                    <a:pt x="126" y="36"/>
                    <a:pt x="130" y="36"/>
                  </a:cubicBezTo>
                  <a:cubicBezTo>
                    <a:pt x="135" y="36"/>
                    <a:pt x="137" y="32"/>
                    <a:pt x="137" y="24"/>
                  </a:cubicBezTo>
                  <a:cubicBezTo>
                    <a:pt x="137" y="17"/>
                    <a:pt x="134" y="14"/>
                    <a:pt x="130" y="14"/>
                  </a:cubicBezTo>
                  <a:close/>
                  <a:moveTo>
                    <a:pt x="146" y="36"/>
                  </a:moveTo>
                  <a:cubicBezTo>
                    <a:pt x="145" y="37"/>
                    <a:pt x="145" y="37"/>
                    <a:pt x="145" y="37"/>
                  </a:cubicBezTo>
                  <a:cubicBezTo>
                    <a:pt x="145" y="37"/>
                    <a:pt x="145" y="37"/>
                    <a:pt x="145" y="37"/>
                  </a:cubicBezTo>
                  <a:cubicBezTo>
                    <a:pt x="144" y="37"/>
                    <a:pt x="144" y="37"/>
                    <a:pt x="144" y="37"/>
                  </a:cubicBezTo>
                  <a:cubicBezTo>
                    <a:pt x="144" y="36"/>
                    <a:pt x="144" y="31"/>
                    <a:pt x="144" y="29"/>
                  </a:cubicBezTo>
                  <a:cubicBezTo>
                    <a:pt x="145" y="29"/>
                    <a:pt x="145" y="29"/>
                    <a:pt x="145" y="29"/>
                  </a:cubicBezTo>
                  <a:cubicBezTo>
                    <a:pt x="145" y="29"/>
                    <a:pt x="146" y="29"/>
                    <a:pt x="146" y="30"/>
                  </a:cubicBezTo>
                  <a:cubicBezTo>
                    <a:pt x="146" y="33"/>
                    <a:pt x="148" y="36"/>
                    <a:pt x="152" y="36"/>
                  </a:cubicBezTo>
                  <a:cubicBezTo>
                    <a:pt x="155" y="36"/>
                    <a:pt x="157" y="34"/>
                    <a:pt x="157" y="32"/>
                  </a:cubicBezTo>
                  <a:cubicBezTo>
                    <a:pt x="157" y="25"/>
                    <a:pt x="144" y="27"/>
                    <a:pt x="144" y="19"/>
                  </a:cubicBezTo>
                  <a:cubicBezTo>
                    <a:pt x="144" y="14"/>
                    <a:pt x="147" y="11"/>
                    <a:pt x="152" y="11"/>
                  </a:cubicBezTo>
                  <a:cubicBezTo>
                    <a:pt x="153" y="11"/>
                    <a:pt x="155" y="12"/>
                    <a:pt x="157" y="13"/>
                  </a:cubicBezTo>
                  <a:cubicBezTo>
                    <a:pt x="157" y="12"/>
                    <a:pt x="157" y="12"/>
                    <a:pt x="157" y="12"/>
                  </a:cubicBezTo>
                  <a:cubicBezTo>
                    <a:pt x="157" y="12"/>
                    <a:pt x="158" y="12"/>
                    <a:pt x="158" y="12"/>
                  </a:cubicBezTo>
                  <a:cubicBezTo>
                    <a:pt x="159" y="12"/>
                    <a:pt x="159" y="12"/>
                    <a:pt x="159" y="12"/>
                  </a:cubicBezTo>
                  <a:cubicBezTo>
                    <a:pt x="159" y="14"/>
                    <a:pt x="159" y="18"/>
                    <a:pt x="159" y="19"/>
                  </a:cubicBezTo>
                  <a:cubicBezTo>
                    <a:pt x="158" y="19"/>
                    <a:pt x="158" y="19"/>
                    <a:pt x="158" y="19"/>
                  </a:cubicBezTo>
                  <a:cubicBezTo>
                    <a:pt x="157" y="19"/>
                    <a:pt x="157" y="19"/>
                    <a:pt x="157" y="19"/>
                  </a:cubicBezTo>
                  <a:cubicBezTo>
                    <a:pt x="156" y="16"/>
                    <a:pt x="155" y="14"/>
                    <a:pt x="152" y="14"/>
                  </a:cubicBezTo>
                  <a:cubicBezTo>
                    <a:pt x="149" y="14"/>
                    <a:pt x="148" y="15"/>
                    <a:pt x="148" y="17"/>
                  </a:cubicBezTo>
                  <a:cubicBezTo>
                    <a:pt x="148" y="23"/>
                    <a:pt x="161" y="21"/>
                    <a:pt x="161" y="30"/>
                  </a:cubicBezTo>
                  <a:cubicBezTo>
                    <a:pt x="161" y="35"/>
                    <a:pt x="156" y="38"/>
                    <a:pt x="152" y="38"/>
                  </a:cubicBezTo>
                  <a:cubicBezTo>
                    <a:pt x="149" y="38"/>
                    <a:pt x="147" y="37"/>
                    <a:pt x="146" y="36"/>
                  </a:cubicBezTo>
                  <a:close/>
                  <a:moveTo>
                    <a:pt x="172" y="37"/>
                  </a:moveTo>
                  <a:cubicBezTo>
                    <a:pt x="171" y="37"/>
                    <a:pt x="168" y="37"/>
                    <a:pt x="167" y="37"/>
                  </a:cubicBezTo>
                  <a:cubicBezTo>
                    <a:pt x="167" y="36"/>
                    <a:pt x="167" y="36"/>
                    <a:pt x="167" y="36"/>
                  </a:cubicBezTo>
                  <a:cubicBezTo>
                    <a:pt x="167" y="36"/>
                    <a:pt x="167" y="35"/>
                    <a:pt x="167" y="35"/>
                  </a:cubicBezTo>
                  <a:cubicBezTo>
                    <a:pt x="170" y="35"/>
                    <a:pt x="170" y="35"/>
                    <a:pt x="170" y="30"/>
                  </a:cubicBezTo>
                  <a:cubicBezTo>
                    <a:pt x="170" y="15"/>
                    <a:pt x="170" y="15"/>
                    <a:pt x="170" y="15"/>
                  </a:cubicBezTo>
                  <a:cubicBezTo>
                    <a:pt x="170" y="14"/>
                    <a:pt x="170" y="14"/>
                    <a:pt x="170" y="14"/>
                  </a:cubicBezTo>
                  <a:cubicBezTo>
                    <a:pt x="168" y="14"/>
                    <a:pt x="168" y="14"/>
                    <a:pt x="168" y="14"/>
                  </a:cubicBezTo>
                  <a:cubicBezTo>
                    <a:pt x="165" y="14"/>
                    <a:pt x="163" y="14"/>
                    <a:pt x="163" y="19"/>
                  </a:cubicBezTo>
                  <a:cubicBezTo>
                    <a:pt x="162" y="19"/>
                    <a:pt x="162" y="19"/>
                    <a:pt x="162" y="19"/>
                  </a:cubicBezTo>
                  <a:cubicBezTo>
                    <a:pt x="161" y="19"/>
                    <a:pt x="161" y="19"/>
                    <a:pt x="161" y="19"/>
                  </a:cubicBezTo>
                  <a:cubicBezTo>
                    <a:pt x="161" y="18"/>
                    <a:pt x="161" y="14"/>
                    <a:pt x="161" y="12"/>
                  </a:cubicBezTo>
                  <a:cubicBezTo>
                    <a:pt x="163" y="12"/>
                    <a:pt x="165" y="12"/>
                    <a:pt x="168" y="12"/>
                  </a:cubicBezTo>
                  <a:cubicBezTo>
                    <a:pt x="177" y="12"/>
                    <a:pt x="177" y="12"/>
                    <a:pt x="177" y="12"/>
                  </a:cubicBezTo>
                  <a:cubicBezTo>
                    <a:pt x="180" y="12"/>
                    <a:pt x="182" y="12"/>
                    <a:pt x="184" y="12"/>
                  </a:cubicBezTo>
                  <a:cubicBezTo>
                    <a:pt x="184" y="14"/>
                    <a:pt x="184" y="18"/>
                    <a:pt x="184" y="19"/>
                  </a:cubicBezTo>
                  <a:cubicBezTo>
                    <a:pt x="183" y="19"/>
                    <a:pt x="183" y="19"/>
                    <a:pt x="183" y="19"/>
                  </a:cubicBezTo>
                  <a:cubicBezTo>
                    <a:pt x="182" y="19"/>
                    <a:pt x="182" y="19"/>
                    <a:pt x="182" y="19"/>
                  </a:cubicBezTo>
                  <a:cubicBezTo>
                    <a:pt x="182" y="14"/>
                    <a:pt x="180" y="14"/>
                    <a:pt x="177" y="14"/>
                  </a:cubicBezTo>
                  <a:cubicBezTo>
                    <a:pt x="175" y="14"/>
                    <a:pt x="175" y="14"/>
                    <a:pt x="175" y="14"/>
                  </a:cubicBezTo>
                  <a:cubicBezTo>
                    <a:pt x="175" y="14"/>
                    <a:pt x="175" y="14"/>
                    <a:pt x="175" y="15"/>
                  </a:cubicBezTo>
                  <a:cubicBezTo>
                    <a:pt x="175" y="30"/>
                    <a:pt x="175" y="30"/>
                    <a:pt x="175" y="30"/>
                  </a:cubicBezTo>
                  <a:cubicBezTo>
                    <a:pt x="175" y="35"/>
                    <a:pt x="175" y="35"/>
                    <a:pt x="178" y="35"/>
                  </a:cubicBezTo>
                  <a:cubicBezTo>
                    <a:pt x="178" y="35"/>
                    <a:pt x="178" y="36"/>
                    <a:pt x="178" y="36"/>
                  </a:cubicBezTo>
                  <a:cubicBezTo>
                    <a:pt x="178" y="37"/>
                    <a:pt x="178" y="37"/>
                    <a:pt x="178" y="37"/>
                  </a:cubicBezTo>
                  <a:cubicBezTo>
                    <a:pt x="176" y="37"/>
                    <a:pt x="174" y="37"/>
                    <a:pt x="172" y="37"/>
                  </a:cubicBezTo>
                  <a:close/>
                  <a:moveTo>
                    <a:pt x="196" y="38"/>
                  </a:moveTo>
                  <a:cubicBezTo>
                    <a:pt x="189" y="38"/>
                    <a:pt x="184" y="33"/>
                    <a:pt x="184" y="25"/>
                  </a:cubicBezTo>
                  <a:cubicBezTo>
                    <a:pt x="184" y="16"/>
                    <a:pt x="190" y="11"/>
                    <a:pt x="196" y="11"/>
                  </a:cubicBezTo>
                  <a:cubicBezTo>
                    <a:pt x="203" y="11"/>
                    <a:pt x="208" y="16"/>
                    <a:pt x="208" y="24"/>
                  </a:cubicBezTo>
                  <a:cubicBezTo>
                    <a:pt x="208" y="33"/>
                    <a:pt x="203" y="38"/>
                    <a:pt x="196" y="38"/>
                  </a:cubicBezTo>
                  <a:close/>
                  <a:moveTo>
                    <a:pt x="196" y="14"/>
                  </a:moveTo>
                  <a:cubicBezTo>
                    <a:pt x="191" y="14"/>
                    <a:pt x="189" y="17"/>
                    <a:pt x="189" y="25"/>
                  </a:cubicBezTo>
                  <a:cubicBezTo>
                    <a:pt x="189" y="32"/>
                    <a:pt x="192" y="36"/>
                    <a:pt x="197" y="36"/>
                  </a:cubicBezTo>
                  <a:cubicBezTo>
                    <a:pt x="201" y="36"/>
                    <a:pt x="203" y="32"/>
                    <a:pt x="203" y="24"/>
                  </a:cubicBezTo>
                  <a:cubicBezTo>
                    <a:pt x="203" y="17"/>
                    <a:pt x="200" y="14"/>
                    <a:pt x="196" y="14"/>
                  </a:cubicBezTo>
                  <a:close/>
                  <a:moveTo>
                    <a:pt x="230" y="38"/>
                  </a:moveTo>
                  <a:cubicBezTo>
                    <a:pt x="229" y="36"/>
                    <a:pt x="228" y="35"/>
                    <a:pt x="227" y="34"/>
                  </a:cubicBezTo>
                  <a:cubicBezTo>
                    <a:pt x="215" y="17"/>
                    <a:pt x="215" y="17"/>
                    <a:pt x="215" y="17"/>
                  </a:cubicBezTo>
                  <a:cubicBezTo>
                    <a:pt x="215" y="17"/>
                    <a:pt x="215" y="17"/>
                    <a:pt x="215" y="17"/>
                  </a:cubicBezTo>
                  <a:cubicBezTo>
                    <a:pt x="215" y="27"/>
                    <a:pt x="215" y="27"/>
                    <a:pt x="215" y="27"/>
                  </a:cubicBezTo>
                  <a:cubicBezTo>
                    <a:pt x="215" y="34"/>
                    <a:pt x="215" y="35"/>
                    <a:pt x="220" y="35"/>
                  </a:cubicBezTo>
                  <a:cubicBezTo>
                    <a:pt x="220" y="35"/>
                    <a:pt x="220" y="36"/>
                    <a:pt x="220" y="36"/>
                  </a:cubicBezTo>
                  <a:cubicBezTo>
                    <a:pt x="220" y="37"/>
                    <a:pt x="220" y="37"/>
                    <a:pt x="220" y="37"/>
                  </a:cubicBezTo>
                  <a:cubicBezTo>
                    <a:pt x="218" y="37"/>
                    <a:pt x="216" y="37"/>
                    <a:pt x="214" y="37"/>
                  </a:cubicBezTo>
                  <a:cubicBezTo>
                    <a:pt x="212" y="37"/>
                    <a:pt x="211" y="37"/>
                    <a:pt x="209" y="37"/>
                  </a:cubicBezTo>
                  <a:cubicBezTo>
                    <a:pt x="209" y="36"/>
                    <a:pt x="209" y="36"/>
                    <a:pt x="209" y="36"/>
                  </a:cubicBezTo>
                  <a:cubicBezTo>
                    <a:pt x="209" y="36"/>
                    <a:pt x="209" y="35"/>
                    <a:pt x="210" y="35"/>
                  </a:cubicBezTo>
                  <a:cubicBezTo>
                    <a:pt x="213" y="35"/>
                    <a:pt x="213" y="34"/>
                    <a:pt x="213" y="27"/>
                  </a:cubicBezTo>
                  <a:cubicBezTo>
                    <a:pt x="213" y="19"/>
                    <a:pt x="213" y="19"/>
                    <a:pt x="213" y="19"/>
                  </a:cubicBezTo>
                  <a:cubicBezTo>
                    <a:pt x="213" y="14"/>
                    <a:pt x="213" y="14"/>
                    <a:pt x="210" y="14"/>
                  </a:cubicBezTo>
                  <a:cubicBezTo>
                    <a:pt x="209" y="14"/>
                    <a:pt x="209" y="14"/>
                    <a:pt x="209" y="13"/>
                  </a:cubicBezTo>
                  <a:cubicBezTo>
                    <a:pt x="209" y="12"/>
                    <a:pt x="209" y="12"/>
                    <a:pt x="209" y="12"/>
                  </a:cubicBezTo>
                  <a:cubicBezTo>
                    <a:pt x="211" y="12"/>
                    <a:pt x="213" y="12"/>
                    <a:pt x="214" y="12"/>
                  </a:cubicBezTo>
                  <a:cubicBezTo>
                    <a:pt x="215" y="12"/>
                    <a:pt x="217" y="12"/>
                    <a:pt x="218" y="12"/>
                  </a:cubicBezTo>
                  <a:cubicBezTo>
                    <a:pt x="230" y="30"/>
                    <a:pt x="230" y="30"/>
                    <a:pt x="230" y="30"/>
                  </a:cubicBezTo>
                  <a:cubicBezTo>
                    <a:pt x="230" y="30"/>
                    <a:pt x="230" y="30"/>
                    <a:pt x="230" y="30"/>
                  </a:cubicBezTo>
                  <a:cubicBezTo>
                    <a:pt x="230" y="22"/>
                    <a:pt x="230" y="22"/>
                    <a:pt x="230" y="22"/>
                  </a:cubicBezTo>
                  <a:cubicBezTo>
                    <a:pt x="230" y="15"/>
                    <a:pt x="230" y="14"/>
                    <a:pt x="226" y="14"/>
                  </a:cubicBezTo>
                  <a:cubicBezTo>
                    <a:pt x="226" y="14"/>
                    <a:pt x="226" y="14"/>
                    <a:pt x="226" y="13"/>
                  </a:cubicBezTo>
                  <a:cubicBezTo>
                    <a:pt x="226" y="12"/>
                    <a:pt x="226" y="12"/>
                    <a:pt x="226" y="12"/>
                  </a:cubicBezTo>
                  <a:cubicBezTo>
                    <a:pt x="227" y="12"/>
                    <a:pt x="230" y="12"/>
                    <a:pt x="232" y="12"/>
                  </a:cubicBezTo>
                  <a:cubicBezTo>
                    <a:pt x="233" y="12"/>
                    <a:pt x="235" y="12"/>
                    <a:pt x="236" y="12"/>
                  </a:cubicBezTo>
                  <a:cubicBezTo>
                    <a:pt x="236" y="13"/>
                    <a:pt x="236" y="13"/>
                    <a:pt x="236" y="13"/>
                  </a:cubicBezTo>
                  <a:cubicBezTo>
                    <a:pt x="236" y="14"/>
                    <a:pt x="236" y="14"/>
                    <a:pt x="236" y="14"/>
                  </a:cubicBezTo>
                  <a:cubicBezTo>
                    <a:pt x="233" y="14"/>
                    <a:pt x="233" y="15"/>
                    <a:pt x="233" y="22"/>
                  </a:cubicBezTo>
                  <a:cubicBezTo>
                    <a:pt x="233" y="38"/>
                    <a:pt x="233" y="38"/>
                    <a:pt x="233" y="38"/>
                  </a:cubicBezTo>
                  <a:lnTo>
                    <a:pt x="230" y="38"/>
                  </a:lnTo>
                  <a:close/>
                  <a:moveTo>
                    <a:pt x="290" y="38"/>
                  </a:moveTo>
                  <a:cubicBezTo>
                    <a:pt x="284" y="38"/>
                    <a:pt x="278" y="33"/>
                    <a:pt x="278" y="25"/>
                  </a:cubicBezTo>
                  <a:cubicBezTo>
                    <a:pt x="278" y="16"/>
                    <a:pt x="284" y="11"/>
                    <a:pt x="290" y="11"/>
                  </a:cubicBezTo>
                  <a:cubicBezTo>
                    <a:pt x="297" y="11"/>
                    <a:pt x="302" y="16"/>
                    <a:pt x="302" y="24"/>
                  </a:cubicBezTo>
                  <a:cubicBezTo>
                    <a:pt x="302" y="33"/>
                    <a:pt x="297" y="38"/>
                    <a:pt x="290" y="38"/>
                  </a:cubicBezTo>
                  <a:close/>
                  <a:moveTo>
                    <a:pt x="290" y="14"/>
                  </a:moveTo>
                  <a:cubicBezTo>
                    <a:pt x="285" y="14"/>
                    <a:pt x="283" y="17"/>
                    <a:pt x="283" y="25"/>
                  </a:cubicBezTo>
                  <a:cubicBezTo>
                    <a:pt x="283" y="32"/>
                    <a:pt x="286" y="36"/>
                    <a:pt x="291" y="36"/>
                  </a:cubicBezTo>
                  <a:cubicBezTo>
                    <a:pt x="295" y="36"/>
                    <a:pt x="298" y="32"/>
                    <a:pt x="298" y="24"/>
                  </a:cubicBezTo>
                  <a:cubicBezTo>
                    <a:pt x="298" y="17"/>
                    <a:pt x="294" y="14"/>
                    <a:pt x="290" y="14"/>
                  </a:cubicBezTo>
                  <a:close/>
                  <a:moveTo>
                    <a:pt x="324" y="38"/>
                  </a:moveTo>
                  <a:cubicBezTo>
                    <a:pt x="323" y="36"/>
                    <a:pt x="322" y="35"/>
                    <a:pt x="321" y="34"/>
                  </a:cubicBezTo>
                  <a:cubicBezTo>
                    <a:pt x="310" y="17"/>
                    <a:pt x="310" y="17"/>
                    <a:pt x="310" y="17"/>
                  </a:cubicBezTo>
                  <a:cubicBezTo>
                    <a:pt x="310" y="17"/>
                    <a:pt x="310" y="17"/>
                    <a:pt x="310" y="17"/>
                  </a:cubicBezTo>
                  <a:cubicBezTo>
                    <a:pt x="310" y="27"/>
                    <a:pt x="310" y="27"/>
                    <a:pt x="310" y="27"/>
                  </a:cubicBezTo>
                  <a:cubicBezTo>
                    <a:pt x="310" y="34"/>
                    <a:pt x="310" y="35"/>
                    <a:pt x="314" y="35"/>
                  </a:cubicBezTo>
                  <a:cubicBezTo>
                    <a:pt x="314" y="35"/>
                    <a:pt x="314" y="36"/>
                    <a:pt x="314" y="36"/>
                  </a:cubicBezTo>
                  <a:cubicBezTo>
                    <a:pt x="314" y="37"/>
                    <a:pt x="314" y="37"/>
                    <a:pt x="314" y="37"/>
                  </a:cubicBezTo>
                  <a:cubicBezTo>
                    <a:pt x="313" y="37"/>
                    <a:pt x="310" y="37"/>
                    <a:pt x="308" y="37"/>
                  </a:cubicBezTo>
                  <a:cubicBezTo>
                    <a:pt x="306" y="37"/>
                    <a:pt x="305" y="37"/>
                    <a:pt x="303" y="37"/>
                  </a:cubicBezTo>
                  <a:cubicBezTo>
                    <a:pt x="303" y="36"/>
                    <a:pt x="303" y="36"/>
                    <a:pt x="303" y="36"/>
                  </a:cubicBezTo>
                  <a:cubicBezTo>
                    <a:pt x="303" y="36"/>
                    <a:pt x="304" y="35"/>
                    <a:pt x="304" y="35"/>
                  </a:cubicBezTo>
                  <a:cubicBezTo>
                    <a:pt x="307" y="35"/>
                    <a:pt x="307" y="34"/>
                    <a:pt x="307" y="27"/>
                  </a:cubicBezTo>
                  <a:cubicBezTo>
                    <a:pt x="307" y="19"/>
                    <a:pt x="307" y="19"/>
                    <a:pt x="307" y="19"/>
                  </a:cubicBezTo>
                  <a:cubicBezTo>
                    <a:pt x="307" y="14"/>
                    <a:pt x="307" y="14"/>
                    <a:pt x="304" y="14"/>
                  </a:cubicBezTo>
                  <a:cubicBezTo>
                    <a:pt x="304" y="14"/>
                    <a:pt x="303" y="14"/>
                    <a:pt x="303" y="13"/>
                  </a:cubicBezTo>
                  <a:cubicBezTo>
                    <a:pt x="303" y="12"/>
                    <a:pt x="303" y="12"/>
                    <a:pt x="303" y="12"/>
                  </a:cubicBezTo>
                  <a:cubicBezTo>
                    <a:pt x="305" y="12"/>
                    <a:pt x="307" y="12"/>
                    <a:pt x="308" y="12"/>
                  </a:cubicBezTo>
                  <a:cubicBezTo>
                    <a:pt x="309" y="12"/>
                    <a:pt x="311" y="12"/>
                    <a:pt x="312" y="12"/>
                  </a:cubicBezTo>
                  <a:cubicBezTo>
                    <a:pt x="324" y="30"/>
                    <a:pt x="324" y="30"/>
                    <a:pt x="324" y="30"/>
                  </a:cubicBezTo>
                  <a:cubicBezTo>
                    <a:pt x="324" y="30"/>
                    <a:pt x="324" y="30"/>
                    <a:pt x="324" y="30"/>
                  </a:cubicBezTo>
                  <a:cubicBezTo>
                    <a:pt x="324" y="22"/>
                    <a:pt x="324" y="22"/>
                    <a:pt x="324" y="22"/>
                  </a:cubicBezTo>
                  <a:cubicBezTo>
                    <a:pt x="324" y="15"/>
                    <a:pt x="324" y="14"/>
                    <a:pt x="320" y="14"/>
                  </a:cubicBezTo>
                  <a:cubicBezTo>
                    <a:pt x="320" y="14"/>
                    <a:pt x="320" y="14"/>
                    <a:pt x="320" y="13"/>
                  </a:cubicBezTo>
                  <a:cubicBezTo>
                    <a:pt x="320" y="12"/>
                    <a:pt x="320" y="12"/>
                    <a:pt x="320" y="12"/>
                  </a:cubicBezTo>
                  <a:cubicBezTo>
                    <a:pt x="321" y="12"/>
                    <a:pt x="324" y="12"/>
                    <a:pt x="326" y="12"/>
                  </a:cubicBezTo>
                  <a:cubicBezTo>
                    <a:pt x="328" y="12"/>
                    <a:pt x="329" y="12"/>
                    <a:pt x="330" y="12"/>
                  </a:cubicBezTo>
                  <a:cubicBezTo>
                    <a:pt x="330" y="13"/>
                    <a:pt x="330" y="13"/>
                    <a:pt x="330" y="13"/>
                  </a:cubicBezTo>
                  <a:cubicBezTo>
                    <a:pt x="330" y="14"/>
                    <a:pt x="330" y="14"/>
                    <a:pt x="330" y="14"/>
                  </a:cubicBezTo>
                  <a:cubicBezTo>
                    <a:pt x="327" y="14"/>
                    <a:pt x="327" y="15"/>
                    <a:pt x="327" y="22"/>
                  </a:cubicBezTo>
                  <a:cubicBezTo>
                    <a:pt x="327" y="38"/>
                    <a:pt x="327" y="38"/>
                    <a:pt x="327" y="38"/>
                  </a:cubicBezTo>
                  <a:lnTo>
                    <a:pt x="324" y="38"/>
                  </a:lnTo>
                  <a:close/>
                  <a:moveTo>
                    <a:pt x="335" y="36"/>
                  </a:moveTo>
                  <a:cubicBezTo>
                    <a:pt x="334" y="37"/>
                    <a:pt x="334" y="37"/>
                    <a:pt x="334" y="37"/>
                  </a:cubicBezTo>
                  <a:cubicBezTo>
                    <a:pt x="334" y="37"/>
                    <a:pt x="334" y="37"/>
                    <a:pt x="333" y="37"/>
                  </a:cubicBezTo>
                  <a:cubicBezTo>
                    <a:pt x="333" y="37"/>
                    <a:pt x="333" y="37"/>
                    <a:pt x="333" y="37"/>
                  </a:cubicBezTo>
                  <a:cubicBezTo>
                    <a:pt x="333" y="36"/>
                    <a:pt x="333" y="31"/>
                    <a:pt x="333" y="29"/>
                  </a:cubicBezTo>
                  <a:cubicBezTo>
                    <a:pt x="334" y="29"/>
                    <a:pt x="334" y="29"/>
                    <a:pt x="334" y="29"/>
                  </a:cubicBezTo>
                  <a:cubicBezTo>
                    <a:pt x="334" y="29"/>
                    <a:pt x="334" y="29"/>
                    <a:pt x="334" y="30"/>
                  </a:cubicBezTo>
                  <a:cubicBezTo>
                    <a:pt x="335" y="33"/>
                    <a:pt x="337" y="36"/>
                    <a:pt x="340" y="36"/>
                  </a:cubicBezTo>
                  <a:cubicBezTo>
                    <a:pt x="343" y="36"/>
                    <a:pt x="345" y="34"/>
                    <a:pt x="345" y="32"/>
                  </a:cubicBezTo>
                  <a:cubicBezTo>
                    <a:pt x="345" y="25"/>
                    <a:pt x="333" y="27"/>
                    <a:pt x="333" y="19"/>
                  </a:cubicBezTo>
                  <a:cubicBezTo>
                    <a:pt x="333" y="14"/>
                    <a:pt x="336" y="11"/>
                    <a:pt x="340" y="11"/>
                  </a:cubicBezTo>
                  <a:cubicBezTo>
                    <a:pt x="342" y="11"/>
                    <a:pt x="344" y="12"/>
                    <a:pt x="345" y="13"/>
                  </a:cubicBezTo>
                  <a:cubicBezTo>
                    <a:pt x="346" y="12"/>
                    <a:pt x="346" y="12"/>
                    <a:pt x="346" y="12"/>
                  </a:cubicBezTo>
                  <a:cubicBezTo>
                    <a:pt x="346" y="12"/>
                    <a:pt x="346" y="12"/>
                    <a:pt x="346" y="12"/>
                  </a:cubicBezTo>
                  <a:cubicBezTo>
                    <a:pt x="347" y="12"/>
                    <a:pt x="347" y="12"/>
                    <a:pt x="347" y="12"/>
                  </a:cubicBezTo>
                  <a:cubicBezTo>
                    <a:pt x="347" y="13"/>
                    <a:pt x="347" y="17"/>
                    <a:pt x="347" y="19"/>
                  </a:cubicBezTo>
                  <a:cubicBezTo>
                    <a:pt x="346" y="19"/>
                    <a:pt x="346" y="19"/>
                    <a:pt x="346" y="19"/>
                  </a:cubicBezTo>
                  <a:cubicBezTo>
                    <a:pt x="346" y="19"/>
                    <a:pt x="346" y="19"/>
                    <a:pt x="346" y="19"/>
                  </a:cubicBezTo>
                  <a:cubicBezTo>
                    <a:pt x="345" y="16"/>
                    <a:pt x="343" y="14"/>
                    <a:pt x="340" y="14"/>
                  </a:cubicBezTo>
                  <a:cubicBezTo>
                    <a:pt x="337" y="14"/>
                    <a:pt x="336" y="15"/>
                    <a:pt x="336" y="17"/>
                  </a:cubicBezTo>
                  <a:cubicBezTo>
                    <a:pt x="336" y="23"/>
                    <a:pt x="349" y="21"/>
                    <a:pt x="349" y="30"/>
                  </a:cubicBezTo>
                  <a:cubicBezTo>
                    <a:pt x="349" y="35"/>
                    <a:pt x="345" y="38"/>
                    <a:pt x="340" y="38"/>
                  </a:cubicBezTo>
                  <a:cubicBezTo>
                    <a:pt x="338" y="38"/>
                    <a:pt x="336" y="37"/>
                    <a:pt x="335" y="36"/>
                  </a:cubicBezTo>
                  <a:close/>
                  <a:moveTo>
                    <a:pt x="364" y="38"/>
                  </a:moveTo>
                  <a:cubicBezTo>
                    <a:pt x="357" y="38"/>
                    <a:pt x="354" y="35"/>
                    <a:pt x="354" y="28"/>
                  </a:cubicBezTo>
                  <a:cubicBezTo>
                    <a:pt x="354" y="19"/>
                    <a:pt x="354" y="19"/>
                    <a:pt x="354" y="19"/>
                  </a:cubicBezTo>
                  <a:cubicBezTo>
                    <a:pt x="354" y="14"/>
                    <a:pt x="354" y="14"/>
                    <a:pt x="350" y="14"/>
                  </a:cubicBezTo>
                  <a:cubicBezTo>
                    <a:pt x="350" y="14"/>
                    <a:pt x="350" y="14"/>
                    <a:pt x="350" y="13"/>
                  </a:cubicBezTo>
                  <a:cubicBezTo>
                    <a:pt x="350" y="12"/>
                    <a:pt x="350" y="12"/>
                    <a:pt x="350" y="12"/>
                  </a:cubicBezTo>
                  <a:cubicBezTo>
                    <a:pt x="352" y="12"/>
                    <a:pt x="354" y="12"/>
                    <a:pt x="356" y="12"/>
                  </a:cubicBezTo>
                  <a:cubicBezTo>
                    <a:pt x="357" y="12"/>
                    <a:pt x="360" y="12"/>
                    <a:pt x="361" y="12"/>
                  </a:cubicBezTo>
                  <a:cubicBezTo>
                    <a:pt x="361" y="13"/>
                    <a:pt x="361" y="13"/>
                    <a:pt x="361" y="13"/>
                  </a:cubicBezTo>
                  <a:cubicBezTo>
                    <a:pt x="361" y="14"/>
                    <a:pt x="361" y="14"/>
                    <a:pt x="361" y="14"/>
                  </a:cubicBezTo>
                  <a:cubicBezTo>
                    <a:pt x="358" y="14"/>
                    <a:pt x="358" y="14"/>
                    <a:pt x="358" y="19"/>
                  </a:cubicBezTo>
                  <a:cubicBezTo>
                    <a:pt x="358" y="29"/>
                    <a:pt x="358" y="29"/>
                    <a:pt x="358" y="29"/>
                  </a:cubicBezTo>
                  <a:cubicBezTo>
                    <a:pt x="358" y="33"/>
                    <a:pt x="360" y="35"/>
                    <a:pt x="364" y="35"/>
                  </a:cubicBezTo>
                  <a:cubicBezTo>
                    <a:pt x="369" y="35"/>
                    <a:pt x="371" y="33"/>
                    <a:pt x="371" y="28"/>
                  </a:cubicBezTo>
                  <a:cubicBezTo>
                    <a:pt x="371" y="22"/>
                    <a:pt x="371" y="22"/>
                    <a:pt x="371" y="22"/>
                  </a:cubicBezTo>
                  <a:cubicBezTo>
                    <a:pt x="371" y="15"/>
                    <a:pt x="371" y="14"/>
                    <a:pt x="366" y="14"/>
                  </a:cubicBezTo>
                  <a:cubicBezTo>
                    <a:pt x="366" y="14"/>
                    <a:pt x="366" y="14"/>
                    <a:pt x="366" y="13"/>
                  </a:cubicBezTo>
                  <a:cubicBezTo>
                    <a:pt x="366" y="12"/>
                    <a:pt x="366" y="12"/>
                    <a:pt x="366" y="12"/>
                  </a:cubicBezTo>
                  <a:cubicBezTo>
                    <a:pt x="368" y="12"/>
                    <a:pt x="370" y="12"/>
                    <a:pt x="372" y="12"/>
                  </a:cubicBezTo>
                  <a:cubicBezTo>
                    <a:pt x="374" y="12"/>
                    <a:pt x="374" y="12"/>
                    <a:pt x="376" y="12"/>
                  </a:cubicBezTo>
                  <a:cubicBezTo>
                    <a:pt x="376" y="13"/>
                    <a:pt x="376" y="13"/>
                    <a:pt x="376" y="13"/>
                  </a:cubicBezTo>
                  <a:cubicBezTo>
                    <a:pt x="376" y="14"/>
                    <a:pt x="376" y="14"/>
                    <a:pt x="376" y="14"/>
                  </a:cubicBezTo>
                  <a:cubicBezTo>
                    <a:pt x="373" y="14"/>
                    <a:pt x="373" y="15"/>
                    <a:pt x="373" y="22"/>
                  </a:cubicBezTo>
                  <a:cubicBezTo>
                    <a:pt x="373" y="28"/>
                    <a:pt x="373" y="28"/>
                    <a:pt x="373" y="28"/>
                  </a:cubicBezTo>
                  <a:cubicBezTo>
                    <a:pt x="373" y="35"/>
                    <a:pt x="370" y="38"/>
                    <a:pt x="364" y="38"/>
                  </a:cubicBezTo>
                  <a:close/>
                  <a:moveTo>
                    <a:pt x="392" y="37"/>
                  </a:moveTo>
                  <a:cubicBezTo>
                    <a:pt x="383" y="37"/>
                    <a:pt x="383" y="37"/>
                    <a:pt x="383" y="37"/>
                  </a:cubicBezTo>
                  <a:cubicBezTo>
                    <a:pt x="381" y="37"/>
                    <a:pt x="379" y="37"/>
                    <a:pt x="378" y="37"/>
                  </a:cubicBezTo>
                  <a:cubicBezTo>
                    <a:pt x="378" y="36"/>
                    <a:pt x="378" y="36"/>
                    <a:pt x="378" y="36"/>
                  </a:cubicBezTo>
                  <a:cubicBezTo>
                    <a:pt x="378" y="36"/>
                    <a:pt x="378" y="35"/>
                    <a:pt x="378" y="35"/>
                  </a:cubicBezTo>
                  <a:cubicBezTo>
                    <a:pt x="381" y="35"/>
                    <a:pt x="381" y="35"/>
                    <a:pt x="381" y="30"/>
                  </a:cubicBezTo>
                  <a:cubicBezTo>
                    <a:pt x="381" y="19"/>
                    <a:pt x="381" y="19"/>
                    <a:pt x="381" y="19"/>
                  </a:cubicBezTo>
                  <a:cubicBezTo>
                    <a:pt x="381" y="14"/>
                    <a:pt x="381" y="14"/>
                    <a:pt x="378" y="14"/>
                  </a:cubicBezTo>
                  <a:cubicBezTo>
                    <a:pt x="378" y="14"/>
                    <a:pt x="378" y="14"/>
                    <a:pt x="378" y="13"/>
                  </a:cubicBezTo>
                  <a:cubicBezTo>
                    <a:pt x="378" y="12"/>
                    <a:pt x="378" y="12"/>
                    <a:pt x="378" y="12"/>
                  </a:cubicBezTo>
                  <a:cubicBezTo>
                    <a:pt x="379" y="12"/>
                    <a:pt x="382" y="12"/>
                    <a:pt x="383" y="12"/>
                  </a:cubicBezTo>
                  <a:cubicBezTo>
                    <a:pt x="385" y="12"/>
                    <a:pt x="388" y="12"/>
                    <a:pt x="390" y="12"/>
                  </a:cubicBezTo>
                  <a:cubicBezTo>
                    <a:pt x="390" y="13"/>
                    <a:pt x="390" y="13"/>
                    <a:pt x="390" y="13"/>
                  </a:cubicBezTo>
                  <a:cubicBezTo>
                    <a:pt x="390" y="14"/>
                    <a:pt x="390" y="14"/>
                    <a:pt x="389" y="14"/>
                  </a:cubicBezTo>
                  <a:cubicBezTo>
                    <a:pt x="386" y="14"/>
                    <a:pt x="386" y="14"/>
                    <a:pt x="386" y="19"/>
                  </a:cubicBezTo>
                  <a:cubicBezTo>
                    <a:pt x="386" y="30"/>
                    <a:pt x="386" y="30"/>
                    <a:pt x="386" y="30"/>
                  </a:cubicBezTo>
                  <a:cubicBezTo>
                    <a:pt x="386" y="35"/>
                    <a:pt x="386" y="35"/>
                    <a:pt x="389" y="35"/>
                  </a:cubicBezTo>
                  <a:cubicBezTo>
                    <a:pt x="391" y="35"/>
                    <a:pt x="391" y="35"/>
                    <a:pt x="391" y="35"/>
                  </a:cubicBezTo>
                  <a:cubicBezTo>
                    <a:pt x="394" y="35"/>
                    <a:pt x="395" y="34"/>
                    <a:pt x="396" y="29"/>
                  </a:cubicBezTo>
                  <a:cubicBezTo>
                    <a:pt x="396" y="29"/>
                    <a:pt x="396" y="29"/>
                    <a:pt x="396" y="29"/>
                  </a:cubicBezTo>
                  <a:cubicBezTo>
                    <a:pt x="397" y="29"/>
                    <a:pt x="397" y="29"/>
                    <a:pt x="397" y="29"/>
                  </a:cubicBezTo>
                  <a:cubicBezTo>
                    <a:pt x="397" y="31"/>
                    <a:pt x="397" y="35"/>
                    <a:pt x="397" y="37"/>
                  </a:cubicBezTo>
                  <a:cubicBezTo>
                    <a:pt x="396" y="37"/>
                    <a:pt x="395" y="37"/>
                    <a:pt x="392" y="37"/>
                  </a:cubicBezTo>
                  <a:close/>
                  <a:moveTo>
                    <a:pt x="407" y="37"/>
                  </a:moveTo>
                  <a:cubicBezTo>
                    <a:pt x="405" y="37"/>
                    <a:pt x="403" y="37"/>
                    <a:pt x="401" y="37"/>
                  </a:cubicBezTo>
                  <a:cubicBezTo>
                    <a:pt x="401" y="36"/>
                    <a:pt x="401" y="36"/>
                    <a:pt x="401" y="36"/>
                  </a:cubicBezTo>
                  <a:cubicBezTo>
                    <a:pt x="401" y="36"/>
                    <a:pt x="401" y="35"/>
                    <a:pt x="401" y="35"/>
                  </a:cubicBezTo>
                  <a:cubicBezTo>
                    <a:pt x="404" y="35"/>
                    <a:pt x="404" y="35"/>
                    <a:pt x="404" y="30"/>
                  </a:cubicBezTo>
                  <a:cubicBezTo>
                    <a:pt x="404" y="15"/>
                    <a:pt x="404" y="15"/>
                    <a:pt x="404" y="15"/>
                  </a:cubicBezTo>
                  <a:cubicBezTo>
                    <a:pt x="404" y="14"/>
                    <a:pt x="404" y="14"/>
                    <a:pt x="404" y="14"/>
                  </a:cubicBezTo>
                  <a:cubicBezTo>
                    <a:pt x="402" y="14"/>
                    <a:pt x="402" y="14"/>
                    <a:pt x="402" y="14"/>
                  </a:cubicBezTo>
                  <a:cubicBezTo>
                    <a:pt x="399" y="14"/>
                    <a:pt x="397" y="14"/>
                    <a:pt x="397" y="19"/>
                  </a:cubicBezTo>
                  <a:cubicBezTo>
                    <a:pt x="397" y="19"/>
                    <a:pt x="397" y="19"/>
                    <a:pt x="396" y="19"/>
                  </a:cubicBezTo>
                  <a:cubicBezTo>
                    <a:pt x="395" y="19"/>
                    <a:pt x="395" y="19"/>
                    <a:pt x="395" y="19"/>
                  </a:cubicBezTo>
                  <a:cubicBezTo>
                    <a:pt x="395" y="18"/>
                    <a:pt x="395" y="14"/>
                    <a:pt x="395" y="12"/>
                  </a:cubicBezTo>
                  <a:cubicBezTo>
                    <a:pt x="397" y="12"/>
                    <a:pt x="399" y="12"/>
                    <a:pt x="402" y="12"/>
                  </a:cubicBezTo>
                  <a:cubicBezTo>
                    <a:pt x="411" y="12"/>
                    <a:pt x="411" y="12"/>
                    <a:pt x="411" y="12"/>
                  </a:cubicBezTo>
                  <a:cubicBezTo>
                    <a:pt x="414" y="12"/>
                    <a:pt x="416" y="12"/>
                    <a:pt x="418" y="12"/>
                  </a:cubicBezTo>
                  <a:cubicBezTo>
                    <a:pt x="418" y="14"/>
                    <a:pt x="418" y="18"/>
                    <a:pt x="418" y="19"/>
                  </a:cubicBezTo>
                  <a:cubicBezTo>
                    <a:pt x="417" y="19"/>
                    <a:pt x="417" y="19"/>
                    <a:pt x="417" y="19"/>
                  </a:cubicBezTo>
                  <a:cubicBezTo>
                    <a:pt x="417" y="19"/>
                    <a:pt x="416" y="19"/>
                    <a:pt x="416" y="19"/>
                  </a:cubicBezTo>
                  <a:cubicBezTo>
                    <a:pt x="416" y="14"/>
                    <a:pt x="414" y="14"/>
                    <a:pt x="411" y="14"/>
                  </a:cubicBezTo>
                  <a:cubicBezTo>
                    <a:pt x="409" y="14"/>
                    <a:pt x="409" y="14"/>
                    <a:pt x="409" y="14"/>
                  </a:cubicBezTo>
                  <a:cubicBezTo>
                    <a:pt x="409" y="14"/>
                    <a:pt x="409" y="14"/>
                    <a:pt x="409" y="15"/>
                  </a:cubicBezTo>
                  <a:cubicBezTo>
                    <a:pt x="409" y="30"/>
                    <a:pt x="409" y="30"/>
                    <a:pt x="409" y="30"/>
                  </a:cubicBezTo>
                  <a:cubicBezTo>
                    <a:pt x="409" y="35"/>
                    <a:pt x="409" y="35"/>
                    <a:pt x="412" y="35"/>
                  </a:cubicBezTo>
                  <a:cubicBezTo>
                    <a:pt x="412" y="35"/>
                    <a:pt x="412" y="36"/>
                    <a:pt x="412" y="36"/>
                  </a:cubicBezTo>
                  <a:cubicBezTo>
                    <a:pt x="412" y="37"/>
                    <a:pt x="412" y="37"/>
                    <a:pt x="412" y="37"/>
                  </a:cubicBezTo>
                  <a:cubicBezTo>
                    <a:pt x="410" y="37"/>
                    <a:pt x="408" y="37"/>
                    <a:pt x="407" y="37"/>
                  </a:cubicBezTo>
                  <a:close/>
                  <a:moveTo>
                    <a:pt x="425" y="37"/>
                  </a:moveTo>
                  <a:cubicBezTo>
                    <a:pt x="423" y="37"/>
                    <a:pt x="421" y="37"/>
                    <a:pt x="419" y="37"/>
                  </a:cubicBezTo>
                  <a:cubicBezTo>
                    <a:pt x="419" y="36"/>
                    <a:pt x="419" y="36"/>
                    <a:pt x="419" y="36"/>
                  </a:cubicBezTo>
                  <a:cubicBezTo>
                    <a:pt x="419" y="36"/>
                    <a:pt x="419" y="35"/>
                    <a:pt x="420" y="35"/>
                  </a:cubicBezTo>
                  <a:cubicBezTo>
                    <a:pt x="423" y="35"/>
                    <a:pt x="423" y="35"/>
                    <a:pt x="423" y="30"/>
                  </a:cubicBezTo>
                  <a:cubicBezTo>
                    <a:pt x="423" y="19"/>
                    <a:pt x="423" y="19"/>
                    <a:pt x="423" y="19"/>
                  </a:cubicBezTo>
                  <a:cubicBezTo>
                    <a:pt x="423" y="14"/>
                    <a:pt x="423" y="14"/>
                    <a:pt x="420" y="14"/>
                  </a:cubicBezTo>
                  <a:cubicBezTo>
                    <a:pt x="419" y="14"/>
                    <a:pt x="419" y="14"/>
                    <a:pt x="419" y="13"/>
                  </a:cubicBezTo>
                  <a:cubicBezTo>
                    <a:pt x="419" y="12"/>
                    <a:pt x="419" y="12"/>
                    <a:pt x="419" y="12"/>
                  </a:cubicBezTo>
                  <a:cubicBezTo>
                    <a:pt x="421" y="12"/>
                    <a:pt x="423" y="12"/>
                    <a:pt x="425" y="12"/>
                  </a:cubicBezTo>
                  <a:cubicBezTo>
                    <a:pt x="427" y="12"/>
                    <a:pt x="429" y="12"/>
                    <a:pt x="430" y="12"/>
                  </a:cubicBezTo>
                  <a:cubicBezTo>
                    <a:pt x="430" y="13"/>
                    <a:pt x="430" y="13"/>
                    <a:pt x="430" y="13"/>
                  </a:cubicBezTo>
                  <a:cubicBezTo>
                    <a:pt x="430" y="14"/>
                    <a:pt x="430" y="14"/>
                    <a:pt x="430" y="14"/>
                  </a:cubicBezTo>
                  <a:cubicBezTo>
                    <a:pt x="427" y="14"/>
                    <a:pt x="427" y="14"/>
                    <a:pt x="427" y="19"/>
                  </a:cubicBezTo>
                  <a:cubicBezTo>
                    <a:pt x="427" y="30"/>
                    <a:pt x="427" y="30"/>
                    <a:pt x="427" y="30"/>
                  </a:cubicBezTo>
                  <a:cubicBezTo>
                    <a:pt x="427" y="35"/>
                    <a:pt x="427" y="35"/>
                    <a:pt x="430" y="35"/>
                  </a:cubicBezTo>
                  <a:cubicBezTo>
                    <a:pt x="430" y="35"/>
                    <a:pt x="430" y="36"/>
                    <a:pt x="430" y="36"/>
                  </a:cubicBezTo>
                  <a:cubicBezTo>
                    <a:pt x="430" y="37"/>
                    <a:pt x="430" y="37"/>
                    <a:pt x="430" y="37"/>
                  </a:cubicBezTo>
                  <a:cubicBezTo>
                    <a:pt x="429" y="37"/>
                    <a:pt x="427" y="37"/>
                    <a:pt x="425" y="37"/>
                  </a:cubicBezTo>
                  <a:close/>
                  <a:moveTo>
                    <a:pt x="453" y="38"/>
                  </a:moveTo>
                  <a:cubicBezTo>
                    <a:pt x="452" y="36"/>
                    <a:pt x="451" y="35"/>
                    <a:pt x="450" y="34"/>
                  </a:cubicBezTo>
                  <a:cubicBezTo>
                    <a:pt x="438" y="17"/>
                    <a:pt x="438" y="17"/>
                    <a:pt x="438" y="17"/>
                  </a:cubicBezTo>
                  <a:cubicBezTo>
                    <a:pt x="438" y="17"/>
                    <a:pt x="438" y="17"/>
                    <a:pt x="438" y="17"/>
                  </a:cubicBezTo>
                  <a:cubicBezTo>
                    <a:pt x="438" y="27"/>
                    <a:pt x="438" y="27"/>
                    <a:pt x="438" y="27"/>
                  </a:cubicBezTo>
                  <a:cubicBezTo>
                    <a:pt x="438" y="34"/>
                    <a:pt x="438" y="35"/>
                    <a:pt x="443" y="35"/>
                  </a:cubicBezTo>
                  <a:cubicBezTo>
                    <a:pt x="443" y="35"/>
                    <a:pt x="443" y="36"/>
                    <a:pt x="443" y="36"/>
                  </a:cubicBezTo>
                  <a:cubicBezTo>
                    <a:pt x="443" y="37"/>
                    <a:pt x="443" y="37"/>
                    <a:pt x="443" y="37"/>
                  </a:cubicBezTo>
                  <a:cubicBezTo>
                    <a:pt x="441" y="37"/>
                    <a:pt x="439" y="37"/>
                    <a:pt x="437" y="37"/>
                  </a:cubicBezTo>
                  <a:cubicBezTo>
                    <a:pt x="435" y="37"/>
                    <a:pt x="434" y="37"/>
                    <a:pt x="432" y="37"/>
                  </a:cubicBezTo>
                  <a:cubicBezTo>
                    <a:pt x="432" y="36"/>
                    <a:pt x="432" y="36"/>
                    <a:pt x="432" y="36"/>
                  </a:cubicBezTo>
                  <a:cubicBezTo>
                    <a:pt x="432" y="36"/>
                    <a:pt x="432" y="35"/>
                    <a:pt x="433" y="35"/>
                  </a:cubicBezTo>
                  <a:cubicBezTo>
                    <a:pt x="436" y="35"/>
                    <a:pt x="436" y="34"/>
                    <a:pt x="436" y="27"/>
                  </a:cubicBezTo>
                  <a:cubicBezTo>
                    <a:pt x="436" y="19"/>
                    <a:pt x="436" y="19"/>
                    <a:pt x="436" y="19"/>
                  </a:cubicBezTo>
                  <a:cubicBezTo>
                    <a:pt x="436" y="14"/>
                    <a:pt x="436" y="14"/>
                    <a:pt x="433" y="14"/>
                  </a:cubicBezTo>
                  <a:cubicBezTo>
                    <a:pt x="432" y="14"/>
                    <a:pt x="432" y="14"/>
                    <a:pt x="432" y="13"/>
                  </a:cubicBezTo>
                  <a:cubicBezTo>
                    <a:pt x="432" y="12"/>
                    <a:pt x="432" y="12"/>
                    <a:pt x="432" y="12"/>
                  </a:cubicBezTo>
                  <a:cubicBezTo>
                    <a:pt x="434" y="12"/>
                    <a:pt x="436" y="12"/>
                    <a:pt x="437" y="12"/>
                  </a:cubicBezTo>
                  <a:cubicBezTo>
                    <a:pt x="438" y="12"/>
                    <a:pt x="439" y="12"/>
                    <a:pt x="440" y="12"/>
                  </a:cubicBezTo>
                  <a:cubicBezTo>
                    <a:pt x="453" y="30"/>
                    <a:pt x="453" y="30"/>
                    <a:pt x="453" y="30"/>
                  </a:cubicBezTo>
                  <a:cubicBezTo>
                    <a:pt x="453" y="22"/>
                    <a:pt x="453" y="22"/>
                    <a:pt x="453" y="22"/>
                  </a:cubicBezTo>
                  <a:cubicBezTo>
                    <a:pt x="453" y="15"/>
                    <a:pt x="453" y="14"/>
                    <a:pt x="449" y="14"/>
                  </a:cubicBezTo>
                  <a:cubicBezTo>
                    <a:pt x="449" y="14"/>
                    <a:pt x="449" y="14"/>
                    <a:pt x="449" y="13"/>
                  </a:cubicBezTo>
                  <a:cubicBezTo>
                    <a:pt x="449" y="12"/>
                    <a:pt x="449" y="12"/>
                    <a:pt x="449" y="12"/>
                  </a:cubicBezTo>
                  <a:cubicBezTo>
                    <a:pt x="450" y="12"/>
                    <a:pt x="453" y="12"/>
                    <a:pt x="455" y="12"/>
                  </a:cubicBezTo>
                  <a:cubicBezTo>
                    <a:pt x="456" y="12"/>
                    <a:pt x="458" y="12"/>
                    <a:pt x="459" y="12"/>
                  </a:cubicBezTo>
                  <a:cubicBezTo>
                    <a:pt x="459" y="13"/>
                    <a:pt x="459" y="13"/>
                    <a:pt x="459" y="13"/>
                  </a:cubicBezTo>
                  <a:cubicBezTo>
                    <a:pt x="459" y="14"/>
                    <a:pt x="459" y="14"/>
                    <a:pt x="459" y="14"/>
                  </a:cubicBezTo>
                  <a:cubicBezTo>
                    <a:pt x="456" y="14"/>
                    <a:pt x="456" y="15"/>
                    <a:pt x="456" y="22"/>
                  </a:cubicBezTo>
                  <a:cubicBezTo>
                    <a:pt x="456" y="38"/>
                    <a:pt x="456" y="38"/>
                    <a:pt x="456" y="38"/>
                  </a:cubicBezTo>
                  <a:lnTo>
                    <a:pt x="453" y="38"/>
                  </a:lnTo>
                  <a:close/>
                  <a:moveTo>
                    <a:pt x="484" y="27"/>
                  </a:moveTo>
                  <a:cubicBezTo>
                    <a:pt x="484" y="28"/>
                    <a:pt x="484" y="28"/>
                    <a:pt x="484" y="28"/>
                  </a:cubicBezTo>
                  <a:cubicBezTo>
                    <a:pt x="481" y="28"/>
                    <a:pt x="481" y="28"/>
                    <a:pt x="481" y="31"/>
                  </a:cubicBezTo>
                  <a:cubicBezTo>
                    <a:pt x="481" y="32"/>
                    <a:pt x="481" y="32"/>
                    <a:pt x="481" y="32"/>
                  </a:cubicBezTo>
                  <a:cubicBezTo>
                    <a:pt x="481" y="33"/>
                    <a:pt x="482" y="34"/>
                    <a:pt x="482" y="34"/>
                  </a:cubicBezTo>
                  <a:cubicBezTo>
                    <a:pt x="482" y="35"/>
                    <a:pt x="481" y="35"/>
                    <a:pt x="481" y="35"/>
                  </a:cubicBezTo>
                  <a:cubicBezTo>
                    <a:pt x="479" y="35"/>
                    <a:pt x="478" y="38"/>
                    <a:pt x="472" y="38"/>
                  </a:cubicBezTo>
                  <a:cubicBezTo>
                    <a:pt x="465" y="38"/>
                    <a:pt x="460" y="33"/>
                    <a:pt x="460" y="24"/>
                  </a:cubicBezTo>
                  <a:cubicBezTo>
                    <a:pt x="460" y="17"/>
                    <a:pt x="464" y="11"/>
                    <a:pt x="472" y="11"/>
                  </a:cubicBezTo>
                  <a:cubicBezTo>
                    <a:pt x="475" y="11"/>
                    <a:pt x="477" y="12"/>
                    <a:pt x="478" y="13"/>
                  </a:cubicBezTo>
                  <a:cubicBezTo>
                    <a:pt x="479" y="12"/>
                    <a:pt x="479" y="12"/>
                    <a:pt x="479" y="12"/>
                  </a:cubicBezTo>
                  <a:cubicBezTo>
                    <a:pt x="479" y="12"/>
                    <a:pt x="479" y="12"/>
                    <a:pt x="479" y="12"/>
                  </a:cubicBezTo>
                  <a:cubicBezTo>
                    <a:pt x="480" y="12"/>
                    <a:pt x="480" y="12"/>
                    <a:pt x="480" y="12"/>
                  </a:cubicBezTo>
                  <a:cubicBezTo>
                    <a:pt x="480" y="13"/>
                    <a:pt x="480" y="18"/>
                    <a:pt x="480" y="19"/>
                  </a:cubicBezTo>
                  <a:cubicBezTo>
                    <a:pt x="479" y="19"/>
                    <a:pt x="479" y="19"/>
                    <a:pt x="479" y="19"/>
                  </a:cubicBezTo>
                  <a:cubicBezTo>
                    <a:pt x="479" y="19"/>
                    <a:pt x="478" y="19"/>
                    <a:pt x="478" y="19"/>
                  </a:cubicBezTo>
                  <a:cubicBezTo>
                    <a:pt x="478" y="15"/>
                    <a:pt x="476" y="14"/>
                    <a:pt x="472" y="14"/>
                  </a:cubicBezTo>
                  <a:cubicBezTo>
                    <a:pt x="466" y="14"/>
                    <a:pt x="465" y="19"/>
                    <a:pt x="465" y="24"/>
                  </a:cubicBezTo>
                  <a:cubicBezTo>
                    <a:pt x="465" y="30"/>
                    <a:pt x="467" y="36"/>
                    <a:pt x="473" y="36"/>
                  </a:cubicBezTo>
                  <a:cubicBezTo>
                    <a:pt x="476" y="36"/>
                    <a:pt x="477" y="34"/>
                    <a:pt x="477" y="32"/>
                  </a:cubicBezTo>
                  <a:cubicBezTo>
                    <a:pt x="477" y="31"/>
                    <a:pt x="477" y="31"/>
                    <a:pt x="477" y="31"/>
                  </a:cubicBezTo>
                  <a:cubicBezTo>
                    <a:pt x="477" y="28"/>
                    <a:pt x="477" y="28"/>
                    <a:pt x="473" y="28"/>
                  </a:cubicBezTo>
                  <a:cubicBezTo>
                    <a:pt x="473" y="28"/>
                    <a:pt x="473" y="28"/>
                    <a:pt x="473" y="27"/>
                  </a:cubicBezTo>
                  <a:cubicBezTo>
                    <a:pt x="473" y="26"/>
                    <a:pt x="473" y="26"/>
                    <a:pt x="473" y="26"/>
                  </a:cubicBezTo>
                  <a:cubicBezTo>
                    <a:pt x="475" y="26"/>
                    <a:pt x="477" y="26"/>
                    <a:pt x="479" y="26"/>
                  </a:cubicBezTo>
                  <a:cubicBezTo>
                    <a:pt x="481" y="26"/>
                    <a:pt x="482" y="26"/>
                    <a:pt x="484" y="26"/>
                  </a:cubicBezTo>
                  <a:lnTo>
                    <a:pt x="484" y="27"/>
                  </a:lnTo>
                  <a:close/>
                  <a:moveTo>
                    <a:pt x="526" y="23"/>
                  </a:moveTo>
                  <a:cubicBezTo>
                    <a:pt x="526" y="23"/>
                    <a:pt x="526" y="23"/>
                    <a:pt x="525" y="23"/>
                  </a:cubicBezTo>
                  <a:cubicBezTo>
                    <a:pt x="522" y="24"/>
                    <a:pt x="522" y="24"/>
                    <a:pt x="522" y="28"/>
                  </a:cubicBezTo>
                  <a:cubicBezTo>
                    <a:pt x="522" y="30"/>
                    <a:pt x="522" y="30"/>
                    <a:pt x="522" y="30"/>
                  </a:cubicBezTo>
                  <a:cubicBezTo>
                    <a:pt x="522" y="31"/>
                    <a:pt x="522" y="32"/>
                    <a:pt x="522" y="33"/>
                  </a:cubicBezTo>
                  <a:cubicBezTo>
                    <a:pt x="522" y="33"/>
                    <a:pt x="522" y="33"/>
                    <a:pt x="522" y="33"/>
                  </a:cubicBezTo>
                  <a:cubicBezTo>
                    <a:pt x="519" y="33"/>
                    <a:pt x="517" y="38"/>
                    <a:pt x="510" y="38"/>
                  </a:cubicBezTo>
                  <a:cubicBezTo>
                    <a:pt x="500" y="38"/>
                    <a:pt x="493" y="31"/>
                    <a:pt x="493" y="19"/>
                  </a:cubicBezTo>
                  <a:cubicBezTo>
                    <a:pt x="493" y="8"/>
                    <a:pt x="499" y="0"/>
                    <a:pt x="510" y="0"/>
                  </a:cubicBezTo>
                  <a:cubicBezTo>
                    <a:pt x="513" y="0"/>
                    <a:pt x="516" y="1"/>
                    <a:pt x="518" y="2"/>
                  </a:cubicBezTo>
                  <a:cubicBezTo>
                    <a:pt x="518" y="2"/>
                    <a:pt x="518" y="2"/>
                    <a:pt x="518" y="2"/>
                  </a:cubicBezTo>
                  <a:cubicBezTo>
                    <a:pt x="519" y="1"/>
                    <a:pt x="519" y="1"/>
                    <a:pt x="519" y="1"/>
                  </a:cubicBezTo>
                  <a:cubicBezTo>
                    <a:pt x="519" y="0"/>
                    <a:pt x="519" y="0"/>
                    <a:pt x="520" y="0"/>
                  </a:cubicBezTo>
                  <a:cubicBezTo>
                    <a:pt x="520" y="0"/>
                    <a:pt x="520" y="0"/>
                    <a:pt x="520" y="0"/>
                  </a:cubicBezTo>
                  <a:cubicBezTo>
                    <a:pt x="520" y="3"/>
                    <a:pt x="520" y="8"/>
                    <a:pt x="520" y="11"/>
                  </a:cubicBezTo>
                  <a:cubicBezTo>
                    <a:pt x="519" y="11"/>
                    <a:pt x="519" y="11"/>
                    <a:pt x="519" y="11"/>
                  </a:cubicBezTo>
                  <a:cubicBezTo>
                    <a:pt x="519" y="11"/>
                    <a:pt x="519" y="11"/>
                    <a:pt x="519" y="10"/>
                  </a:cubicBezTo>
                  <a:cubicBezTo>
                    <a:pt x="517" y="5"/>
                    <a:pt x="515" y="2"/>
                    <a:pt x="510" y="2"/>
                  </a:cubicBezTo>
                  <a:cubicBezTo>
                    <a:pt x="501" y="2"/>
                    <a:pt x="499" y="11"/>
                    <a:pt x="499" y="19"/>
                  </a:cubicBezTo>
                  <a:cubicBezTo>
                    <a:pt x="499" y="27"/>
                    <a:pt x="501" y="35"/>
                    <a:pt x="510" y="35"/>
                  </a:cubicBezTo>
                  <a:cubicBezTo>
                    <a:pt x="515" y="35"/>
                    <a:pt x="518" y="33"/>
                    <a:pt x="518" y="30"/>
                  </a:cubicBezTo>
                  <a:cubicBezTo>
                    <a:pt x="518" y="28"/>
                    <a:pt x="518" y="28"/>
                    <a:pt x="518" y="28"/>
                  </a:cubicBezTo>
                  <a:cubicBezTo>
                    <a:pt x="518" y="24"/>
                    <a:pt x="518" y="24"/>
                    <a:pt x="512" y="23"/>
                  </a:cubicBezTo>
                  <a:cubicBezTo>
                    <a:pt x="512" y="23"/>
                    <a:pt x="512" y="23"/>
                    <a:pt x="512" y="23"/>
                  </a:cubicBezTo>
                  <a:cubicBezTo>
                    <a:pt x="512" y="21"/>
                    <a:pt x="512" y="21"/>
                    <a:pt x="512" y="21"/>
                  </a:cubicBezTo>
                  <a:cubicBezTo>
                    <a:pt x="514" y="21"/>
                    <a:pt x="517" y="21"/>
                    <a:pt x="519" y="21"/>
                  </a:cubicBezTo>
                  <a:cubicBezTo>
                    <a:pt x="522" y="21"/>
                    <a:pt x="523" y="21"/>
                    <a:pt x="526" y="21"/>
                  </a:cubicBezTo>
                  <a:lnTo>
                    <a:pt x="526" y="23"/>
                  </a:lnTo>
                  <a:close/>
                  <a:moveTo>
                    <a:pt x="540" y="24"/>
                  </a:moveTo>
                  <a:cubicBezTo>
                    <a:pt x="540" y="24"/>
                    <a:pt x="540" y="24"/>
                    <a:pt x="540" y="24"/>
                  </a:cubicBezTo>
                  <a:cubicBezTo>
                    <a:pt x="548" y="25"/>
                    <a:pt x="546" y="35"/>
                    <a:pt x="549" y="35"/>
                  </a:cubicBezTo>
                  <a:cubicBezTo>
                    <a:pt x="549" y="35"/>
                    <a:pt x="550" y="34"/>
                    <a:pt x="550" y="34"/>
                  </a:cubicBezTo>
                  <a:cubicBezTo>
                    <a:pt x="551" y="35"/>
                    <a:pt x="551" y="35"/>
                    <a:pt x="551" y="35"/>
                  </a:cubicBezTo>
                  <a:cubicBezTo>
                    <a:pt x="551" y="35"/>
                    <a:pt x="551" y="35"/>
                    <a:pt x="551" y="35"/>
                  </a:cubicBezTo>
                  <a:cubicBezTo>
                    <a:pt x="551" y="35"/>
                    <a:pt x="551" y="35"/>
                    <a:pt x="551" y="35"/>
                  </a:cubicBezTo>
                  <a:cubicBezTo>
                    <a:pt x="550" y="36"/>
                    <a:pt x="549" y="37"/>
                    <a:pt x="547" y="37"/>
                  </a:cubicBezTo>
                  <a:cubicBezTo>
                    <a:pt x="543" y="37"/>
                    <a:pt x="543" y="34"/>
                    <a:pt x="542" y="30"/>
                  </a:cubicBezTo>
                  <a:cubicBezTo>
                    <a:pt x="541" y="27"/>
                    <a:pt x="540" y="25"/>
                    <a:pt x="537" y="25"/>
                  </a:cubicBezTo>
                  <a:cubicBezTo>
                    <a:pt x="534" y="25"/>
                    <a:pt x="534" y="25"/>
                    <a:pt x="534" y="25"/>
                  </a:cubicBezTo>
                  <a:cubicBezTo>
                    <a:pt x="534" y="30"/>
                    <a:pt x="534" y="30"/>
                    <a:pt x="534" y="30"/>
                  </a:cubicBezTo>
                  <a:cubicBezTo>
                    <a:pt x="534" y="35"/>
                    <a:pt x="534" y="35"/>
                    <a:pt x="537" y="35"/>
                  </a:cubicBezTo>
                  <a:cubicBezTo>
                    <a:pt x="538" y="35"/>
                    <a:pt x="538" y="36"/>
                    <a:pt x="538" y="36"/>
                  </a:cubicBezTo>
                  <a:cubicBezTo>
                    <a:pt x="538" y="37"/>
                    <a:pt x="538" y="37"/>
                    <a:pt x="538" y="37"/>
                  </a:cubicBezTo>
                  <a:cubicBezTo>
                    <a:pt x="536" y="37"/>
                    <a:pt x="534" y="37"/>
                    <a:pt x="532" y="37"/>
                  </a:cubicBezTo>
                  <a:cubicBezTo>
                    <a:pt x="530" y="37"/>
                    <a:pt x="528" y="37"/>
                    <a:pt x="527" y="37"/>
                  </a:cubicBezTo>
                  <a:cubicBezTo>
                    <a:pt x="527" y="36"/>
                    <a:pt x="527" y="36"/>
                    <a:pt x="527" y="36"/>
                  </a:cubicBezTo>
                  <a:cubicBezTo>
                    <a:pt x="527" y="36"/>
                    <a:pt x="527" y="35"/>
                    <a:pt x="527" y="35"/>
                  </a:cubicBezTo>
                  <a:cubicBezTo>
                    <a:pt x="530" y="35"/>
                    <a:pt x="530" y="35"/>
                    <a:pt x="530" y="30"/>
                  </a:cubicBezTo>
                  <a:cubicBezTo>
                    <a:pt x="530" y="19"/>
                    <a:pt x="530" y="19"/>
                    <a:pt x="530" y="19"/>
                  </a:cubicBezTo>
                  <a:cubicBezTo>
                    <a:pt x="530" y="14"/>
                    <a:pt x="530" y="14"/>
                    <a:pt x="527" y="14"/>
                  </a:cubicBezTo>
                  <a:cubicBezTo>
                    <a:pt x="527" y="14"/>
                    <a:pt x="527" y="14"/>
                    <a:pt x="527" y="13"/>
                  </a:cubicBezTo>
                  <a:cubicBezTo>
                    <a:pt x="527" y="12"/>
                    <a:pt x="527" y="12"/>
                    <a:pt x="527" y="12"/>
                  </a:cubicBezTo>
                  <a:cubicBezTo>
                    <a:pt x="528" y="12"/>
                    <a:pt x="530" y="12"/>
                    <a:pt x="532" y="12"/>
                  </a:cubicBezTo>
                  <a:cubicBezTo>
                    <a:pt x="534" y="12"/>
                    <a:pt x="536" y="12"/>
                    <a:pt x="538" y="12"/>
                  </a:cubicBezTo>
                  <a:cubicBezTo>
                    <a:pt x="543" y="12"/>
                    <a:pt x="547" y="14"/>
                    <a:pt x="547" y="18"/>
                  </a:cubicBezTo>
                  <a:cubicBezTo>
                    <a:pt x="547" y="21"/>
                    <a:pt x="546" y="23"/>
                    <a:pt x="540" y="24"/>
                  </a:cubicBezTo>
                  <a:close/>
                  <a:moveTo>
                    <a:pt x="538" y="14"/>
                  </a:moveTo>
                  <a:cubicBezTo>
                    <a:pt x="537" y="14"/>
                    <a:pt x="534" y="14"/>
                    <a:pt x="534" y="14"/>
                  </a:cubicBezTo>
                  <a:cubicBezTo>
                    <a:pt x="534" y="23"/>
                    <a:pt x="534" y="23"/>
                    <a:pt x="534" y="23"/>
                  </a:cubicBezTo>
                  <a:cubicBezTo>
                    <a:pt x="537" y="23"/>
                    <a:pt x="537" y="23"/>
                    <a:pt x="537" y="23"/>
                  </a:cubicBezTo>
                  <a:cubicBezTo>
                    <a:pt x="540" y="23"/>
                    <a:pt x="543" y="22"/>
                    <a:pt x="543" y="18"/>
                  </a:cubicBezTo>
                  <a:cubicBezTo>
                    <a:pt x="543" y="15"/>
                    <a:pt x="540" y="14"/>
                    <a:pt x="538" y="14"/>
                  </a:cubicBezTo>
                  <a:close/>
                  <a:moveTo>
                    <a:pt x="563" y="38"/>
                  </a:moveTo>
                  <a:cubicBezTo>
                    <a:pt x="556" y="38"/>
                    <a:pt x="551" y="33"/>
                    <a:pt x="551" y="25"/>
                  </a:cubicBezTo>
                  <a:cubicBezTo>
                    <a:pt x="551" y="16"/>
                    <a:pt x="557" y="11"/>
                    <a:pt x="563" y="11"/>
                  </a:cubicBezTo>
                  <a:cubicBezTo>
                    <a:pt x="570" y="11"/>
                    <a:pt x="575" y="16"/>
                    <a:pt x="575" y="24"/>
                  </a:cubicBezTo>
                  <a:cubicBezTo>
                    <a:pt x="575" y="33"/>
                    <a:pt x="570" y="38"/>
                    <a:pt x="563" y="38"/>
                  </a:cubicBezTo>
                  <a:close/>
                  <a:moveTo>
                    <a:pt x="563" y="14"/>
                  </a:moveTo>
                  <a:cubicBezTo>
                    <a:pt x="558" y="14"/>
                    <a:pt x="556" y="17"/>
                    <a:pt x="556" y="25"/>
                  </a:cubicBezTo>
                  <a:cubicBezTo>
                    <a:pt x="556" y="32"/>
                    <a:pt x="559" y="36"/>
                    <a:pt x="563" y="36"/>
                  </a:cubicBezTo>
                  <a:cubicBezTo>
                    <a:pt x="568" y="36"/>
                    <a:pt x="570" y="32"/>
                    <a:pt x="570" y="24"/>
                  </a:cubicBezTo>
                  <a:cubicBezTo>
                    <a:pt x="570" y="17"/>
                    <a:pt x="567" y="14"/>
                    <a:pt x="563" y="14"/>
                  </a:cubicBezTo>
                  <a:close/>
                  <a:moveTo>
                    <a:pt x="590" y="38"/>
                  </a:moveTo>
                  <a:cubicBezTo>
                    <a:pt x="583" y="38"/>
                    <a:pt x="580" y="35"/>
                    <a:pt x="580" y="28"/>
                  </a:cubicBezTo>
                  <a:cubicBezTo>
                    <a:pt x="580" y="19"/>
                    <a:pt x="580" y="19"/>
                    <a:pt x="580" y="19"/>
                  </a:cubicBezTo>
                  <a:cubicBezTo>
                    <a:pt x="580" y="14"/>
                    <a:pt x="580" y="14"/>
                    <a:pt x="577" y="14"/>
                  </a:cubicBezTo>
                  <a:cubicBezTo>
                    <a:pt x="576" y="14"/>
                    <a:pt x="576" y="14"/>
                    <a:pt x="576" y="13"/>
                  </a:cubicBezTo>
                  <a:cubicBezTo>
                    <a:pt x="576" y="12"/>
                    <a:pt x="576" y="12"/>
                    <a:pt x="576" y="12"/>
                  </a:cubicBezTo>
                  <a:cubicBezTo>
                    <a:pt x="578" y="12"/>
                    <a:pt x="580" y="12"/>
                    <a:pt x="582" y="12"/>
                  </a:cubicBezTo>
                  <a:cubicBezTo>
                    <a:pt x="584" y="12"/>
                    <a:pt x="586" y="12"/>
                    <a:pt x="587" y="12"/>
                  </a:cubicBezTo>
                  <a:cubicBezTo>
                    <a:pt x="587" y="13"/>
                    <a:pt x="587" y="13"/>
                    <a:pt x="587" y="13"/>
                  </a:cubicBezTo>
                  <a:cubicBezTo>
                    <a:pt x="587" y="14"/>
                    <a:pt x="587" y="14"/>
                    <a:pt x="587" y="14"/>
                  </a:cubicBezTo>
                  <a:cubicBezTo>
                    <a:pt x="584" y="14"/>
                    <a:pt x="584" y="14"/>
                    <a:pt x="584" y="19"/>
                  </a:cubicBezTo>
                  <a:cubicBezTo>
                    <a:pt x="584" y="29"/>
                    <a:pt x="584" y="29"/>
                    <a:pt x="584" y="29"/>
                  </a:cubicBezTo>
                  <a:cubicBezTo>
                    <a:pt x="584" y="33"/>
                    <a:pt x="586" y="35"/>
                    <a:pt x="590" y="35"/>
                  </a:cubicBezTo>
                  <a:cubicBezTo>
                    <a:pt x="595" y="35"/>
                    <a:pt x="597" y="33"/>
                    <a:pt x="597" y="28"/>
                  </a:cubicBezTo>
                  <a:cubicBezTo>
                    <a:pt x="597" y="22"/>
                    <a:pt x="597" y="22"/>
                    <a:pt x="597" y="22"/>
                  </a:cubicBezTo>
                  <a:cubicBezTo>
                    <a:pt x="597" y="15"/>
                    <a:pt x="597" y="14"/>
                    <a:pt x="592" y="14"/>
                  </a:cubicBezTo>
                  <a:cubicBezTo>
                    <a:pt x="592" y="14"/>
                    <a:pt x="592" y="14"/>
                    <a:pt x="592" y="13"/>
                  </a:cubicBezTo>
                  <a:cubicBezTo>
                    <a:pt x="592" y="12"/>
                    <a:pt x="592" y="12"/>
                    <a:pt x="592" y="12"/>
                  </a:cubicBezTo>
                  <a:cubicBezTo>
                    <a:pt x="594" y="12"/>
                    <a:pt x="596" y="12"/>
                    <a:pt x="598" y="12"/>
                  </a:cubicBezTo>
                  <a:cubicBezTo>
                    <a:pt x="600" y="12"/>
                    <a:pt x="601" y="12"/>
                    <a:pt x="602" y="12"/>
                  </a:cubicBezTo>
                  <a:cubicBezTo>
                    <a:pt x="602" y="13"/>
                    <a:pt x="602" y="13"/>
                    <a:pt x="602" y="13"/>
                  </a:cubicBezTo>
                  <a:cubicBezTo>
                    <a:pt x="602" y="14"/>
                    <a:pt x="602" y="14"/>
                    <a:pt x="602" y="14"/>
                  </a:cubicBezTo>
                  <a:cubicBezTo>
                    <a:pt x="599" y="14"/>
                    <a:pt x="599" y="15"/>
                    <a:pt x="599" y="22"/>
                  </a:cubicBezTo>
                  <a:cubicBezTo>
                    <a:pt x="599" y="28"/>
                    <a:pt x="599" y="28"/>
                    <a:pt x="599" y="28"/>
                  </a:cubicBezTo>
                  <a:cubicBezTo>
                    <a:pt x="599" y="35"/>
                    <a:pt x="596" y="38"/>
                    <a:pt x="590" y="38"/>
                  </a:cubicBezTo>
                  <a:close/>
                  <a:moveTo>
                    <a:pt x="614" y="27"/>
                  </a:moveTo>
                  <a:cubicBezTo>
                    <a:pt x="612" y="27"/>
                    <a:pt x="612" y="27"/>
                    <a:pt x="612" y="27"/>
                  </a:cubicBezTo>
                  <a:cubicBezTo>
                    <a:pt x="612" y="30"/>
                    <a:pt x="612" y="30"/>
                    <a:pt x="612" y="30"/>
                  </a:cubicBezTo>
                  <a:cubicBezTo>
                    <a:pt x="612" y="35"/>
                    <a:pt x="612" y="35"/>
                    <a:pt x="615" y="35"/>
                  </a:cubicBezTo>
                  <a:cubicBezTo>
                    <a:pt x="616" y="35"/>
                    <a:pt x="616" y="36"/>
                    <a:pt x="616" y="36"/>
                  </a:cubicBezTo>
                  <a:cubicBezTo>
                    <a:pt x="616" y="37"/>
                    <a:pt x="616" y="37"/>
                    <a:pt x="616" y="37"/>
                  </a:cubicBezTo>
                  <a:cubicBezTo>
                    <a:pt x="614" y="37"/>
                    <a:pt x="611" y="37"/>
                    <a:pt x="610" y="37"/>
                  </a:cubicBezTo>
                  <a:cubicBezTo>
                    <a:pt x="608" y="37"/>
                    <a:pt x="606" y="37"/>
                    <a:pt x="604" y="37"/>
                  </a:cubicBezTo>
                  <a:cubicBezTo>
                    <a:pt x="604" y="36"/>
                    <a:pt x="604" y="36"/>
                    <a:pt x="604" y="36"/>
                  </a:cubicBezTo>
                  <a:cubicBezTo>
                    <a:pt x="604" y="36"/>
                    <a:pt x="604" y="35"/>
                    <a:pt x="604" y="35"/>
                  </a:cubicBezTo>
                  <a:cubicBezTo>
                    <a:pt x="607" y="35"/>
                    <a:pt x="607" y="35"/>
                    <a:pt x="607" y="30"/>
                  </a:cubicBezTo>
                  <a:cubicBezTo>
                    <a:pt x="607" y="19"/>
                    <a:pt x="607" y="19"/>
                    <a:pt x="607" y="19"/>
                  </a:cubicBezTo>
                  <a:cubicBezTo>
                    <a:pt x="607" y="14"/>
                    <a:pt x="607" y="14"/>
                    <a:pt x="604" y="14"/>
                  </a:cubicBezTo>
                  <a:cubicBezTo>
                    <a:pt x="604" y="14"/>
                    <a:pt x="604" y="14"/>
                    <a:pt x="604" y="13"/>
                  </a:cubicBezTo>
                  <a:cubicBezTo>
                    <a:pt x="604" y="12"/>
                    <a:pt x="604" y="12"/>
                    <a:pt x="604" y="12"/>
                  </a:cubicBezTo>
                  <a:cubicBezTo>
                    <a:pt x="606" y="12"/>
                    <a:pt x="608" y="12"/>
                    <a:pt x="610" y="12"/>
                  </a:cubicBezTo>
                  <a:cubicBezTo>
                    <a:pt x="611" y="12"/>
                    <a:pt x="613" y="12"/>
                    <a:pt x="614" y="12"/>
                  </a:cubicBezTo>
                  <a:cubicBezTo>
                    <a:pt x="619" y="12"/>
                    <a:pt x="625" y="13"/>
                    <a:pt x="625" y="19"/>
                  </a:cubicBezTo>
                  <a:cubicBezTo>
                    <a:pt x="625" y="22"/>
                    <a:pt x="623" y="27"/>
                    <a:pt x="614" y="27"/>
                  </a:cubicBezTo>
                  <a:close/>
                  <a:moveTo>
                    <a:pt x="615" y="14"/>
                  </a:moveTo>
                  <a:cubicBezTo>
                    <a:pt x="614" y="14"/>
                    <a:pt x="612" y="14"/>
                    <a:pt x="612" y="14"/>
                  </a:cubicBezTo>
                  <a:cubicBezTo>
                    <a:pt x="612" y="25"/>
                    <a:pt x="612" y="25"/>
                    <a:pt x="612" y="25"/>
                  </a:cubicBezTo>
                  <a:cubicBezTo>
                    <a:pt x="614" y="25"/>
                    <a:pt x="614" y="25"/>
                    <a:pt x="614" y="25"/>
                  </a:cubicBezTo>
                  <a:cubicBezTo>
                    <a:pt x="618" y="25"/>
                    <a:pt x="620" y="23"/>
                    <a:pt x="620" y="19"/>
                  </a:cubicBezTo>
                  <a:cubicBezTo>
                    <a:pt x="620" y="16"/>
                    <a:pt x="618" y="14"/>
                    <a:pt x="6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sym typeface="Trebuchet MS" panose="020B0603020202020204" pitchFamily="34" charset="0"/>
              </a:endParaRPr>
            </a:p>
          </p:txBody>
        </p:sp>
      </p:gr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in sentence case</a:t>
            </a:r>
            <a:endParaRPr lang="en-US" dirty="0"/>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smtClean="0"/>
              <a:t>Title in Title Case</a:t>
            </a:r>
            <a:endParaRPr lang="en-US" dirty="0"/>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t>
            </a:r>
            <a:r>
              <a:rPr lang="en-US" dirty="0" smtClean="0">
                <a:solidFill>
                  <a:schemeClr val="tx2"/>
                </a:solidFill>
              </a:rPr>
              <a:t>add title</a:t>
            </a:r>
            <a:endParaRPr lang="en-US" dirty="0">
              <a:solidFill>
                <a:schemeClr val="tx2"/>
              </a:solidFill>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smtClean="0"/>
              <a:t>Click to add title</a:t>
            </a:r>
            <a:endParaRPr lang="en-US" dirty="0"/>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120"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smtClean="0"/>
              <a:t>Click to add title</a:t>
            </a:r>
            <a:endParaRPr lang="en-US" dirty="0"/>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pic>
        <p:nvPicPr>
          <p:cNvPr id="15"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smtClean="0"/>
              <a:t>Click to add title</a:t>
            </a:r>
            <a:endParaRPr lang="en-US" dirty="0"/>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smtClean="0"/>
              <a:t>Click to add title</a:t>
            </a:r>
            <a:endParaRPr lang="en-US" dirty="0"/>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smtClean="0"/>
              <a:t>Click to add title</a:t>
            </a:r>
            <a:endParaRPr lang="en-US" dirty="0"/>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smtClean="0"/>
              <a:t>Click to add title</a:t>
            </a:r>
            <a:endParaRPr lang="en-US" dirty="0"/>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smtClean="0"/>
              <a:t>Click to add title</a:t>
            </a:r>
            <a:endParaRPr lang="en-US" dirty="0"/>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t>
            </a:r>
            <a:r>
              <a:rPr lang="en-US" dirty="0" smtClean="0"/>
              <a:t>add </a:t>
            </a:r>
            <a:r>
              <a:rPr lang="en-US" dirty="0"/>
              <a:t>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smtClean="0"/>
              <a:t>Click to add title</a:t>
            </a:r>
            <a:endParaRPr lang="en-US" dirty="0"/>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t>
            </a:r>
            <a:r>
              <a:rPr lang="en-US" dirty="0" smtClean="0"/>
              <a:t>add </a:t>
            </a:r>
            <a:r>
              <a:rPr lang="en-US" dirty="0"/>
              <a:t>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167"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smtClean="0"/>
              <a:t>Click to add title</a:t>
            </a:r>
            <a:endParaRPr lang="en-US" dirty="0"/>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The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pic>
        <p:nvPicPr>
          <p:cNvPr id="9" name="TitleAndEndImages"/>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p:cNvSpPr/>
          <p:nvPr/>
        </p:nvSpPr>
        <p:spPr bwMode="black">
          <a:xfrm>
            <a:off x="626289" y="626321"/>
            <a:ext cx="5610517" cy="5532504"/>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grpSp>
        <p:nvGrpSpPr>
          <p:cNvPr id="12" name="Group 4"/>
          <p:cNvGrpSpPr>
            <a:grpSpLocks noChangeAspect="1"/>
          </p:cNvGrpSpPr>
          <p:nvPr userDrawn="1"/>
        </p:nvGrpSpPr>
        <p:grpSpPr bwMode="auto">
          <a:xfrm>
            <a:off x="926090" y="2722052"/>
            <a:ext cx="4371144" cy="1344304"/>
            <a:chOff x="585" y="2014"/>
            <a:chExt cx="5583" cy="1717"/>
          </a:xfrm>
          <a:solidFill>
            <a:schemeClr val="bg1"/>
          </a:solidFill>
        </p:grpSpPr>
        <p:sp>
          <p:nvSpPr>
            <p:cNvPr id="13" name="Freeform 5"/>
            <p:cNvSpPr>
              <a:spLocks noEditPoints="1"/>
            </p:cNvSpPr>
            <p:nvPr/>
          </p:nvSpPr>
          <p:spPr bwMode="auto">
            <a:xfrm>
              <a:off x="585" y="2014"/>
              <a:ext cx="2558" cy="1055"/>
            </a:xfrm>
            <a:custGeom>
              <a:avLst/>
              <a:gdLst>
                <a:gd name="T0" fmla="*/ 123 w 1081"/>
                <a:gd name="T1" fmla="*/ 32 h 445"/>
                <a:gd name="T2" fmla="*/ 171 w 1081"/>
                <a:gd name="T3" fmla="*/ 25 h 445"/>
                <a:gd name="T4" fmla="*/ 150 w 1081"/>
                <a:gd name="T5" fmla="*/ 204 h 445"/>
                <a:gd name="T6" fmla="*/ 189 w 1081"/>
                <a:gd name="T7" fmla="*/ 420 h 445"/>
                <a:gd name="T8" fmla="*/ 123 w 1081"/>
                <a:gd name="T9" fmla="*/ 219 h 445"/>
                <a:gd name="T10" fmla="*/ 293 w 1081"/>
                <a:gd name="T11" fmla="*/ 318 h 445"/>
                <a:gd name="T12" fmla="*/ 905 w 1081"/>
                <a:gd name="T13" fmla="*/ 248 h 445"/>
                <a:gd name="T14" fmla="*/ 910 w 1081"/>
                <a:gd name="T15" fmla="*/ 260 h 445"/>
                <a:gd name="T16" fmla="*/ 974 w 1081"/>
                <a:gd name="T17" fmla="*/ 360 h 445"/>
                <a:gd name="T18" fmla="*/ 756 w 1081"/>
                <a:gd name="T19" fmla="*/ 226 h 445"/>
                <a:gd name="T20" fmla="*/ 1000 w 1081"/>
                <a:gd name="T21" fmla="*/ 127 h 445"/>
                <a:gd name="T22" fmla="*/ 1011 w 1081"/>
                <a:gd name="T23" fmla="*/ 132 h 445"/>
                <a:gd name="T24" fmla="*/ 1006 w 1081"/>
                <a:gd name="T25" fmla="*/ 4 h 445"/>
                <a:gd name="T26" fmla="*/ 994 w 1081"/>
                <a:gd name="T27" fmla="*/ 39 h 445"/>
                <a:gd name="T28" fmla="*/ 882 w 1081"/>
                <a:gd name="T29" fmla="*/ 0 h 445"/>
                <a:gd name="T30" fmla="*/ 686 w 1081"/>
                <a:gd name="T31" fmla="*/ 286 h 445"/>
                <a:gd name="T32" fmla="*/ 563 w 1081"/>
                <a:gd name="T33" fmla="*/ 429 h 445"/>
                <a:gd name="T34" fmla="*/ 554 w 1081"/>
                <a:gd name="T35" fmla="*/ 16 h 445"/>
                <a:gd name="T36" fmla="*/ 667 w 1081"/>
                <a:gd name="T37" fmla="*/ 109 h 445"/>
                <a:gd name="T38" fmla="*/ 672 w 1081"/>
                <a:gd name="T39" fmla="*/ 4 h 445"/>
                <a:gd name="T40" fmla="*/ 661 w 1081"/>
                <a:gd name="T41" fmla="*/ 7 h 445"/>
                <a:gd name="T42" fmla="*/ 655 w 1081"/>
                <a:gd name="T43" fmla="*/ 38 h 445"/>
                <a:gd name="T44" fmla="*/ 348 w 1081"/>
                <a:gd name="T45" fmla="*/ 227 h 445"/>
                <a:gd name="T46" fmla="*/ 349 w 1081"/>
                <a:gd name="T47" fmla="*/ 261 h 445"/>
                <a:gd name="T48" fmla="*/ 220 w 1081"/>
                <a:gd name="T49" fmla="*/ 206 h 445"/>
                <a:gd name="T50" fmla="*/ 168 w 1081"/>
                <a:gd name="T51" fmla="*/ 8 h 445"/>
                <a:gd name="T52" fmla="*/ 0 w 1081"/>
                <a:gd name="T53" fmla="*/ 8 h 445"/>
                <a:gd name="T54" fmla="*/ 4 w 1081"/>
                <a:gd name="T55" fmla="*/ 21 h 445"/>
                <a:gd name="T56" fmla="*/ 55 w 1081"/>
                <a:gd name="T57" fmla="*/ 336 h 445"/>
                <a:gd name="T58" fmla="*/ 0 w 1081"/>
                <a:gd name="T59" fmla="*/ 430 h 445"/>
                <a:gd name="T60" fmla="*/ 88 w 1081"/>
                <a:gd name="T61" fmla="*/ 435 h 445"/>
                <a:gd name="T62" fmla="*/ 366 w 1081"/>
                <a:gd name="T63" fmla="*/ 323 h 445"/>
                <a:gd name="T64" fmla="*/ 561 w 1081"/>
                <a:gd name="T65" fmla="*/ 445 h 445"/>
                <a:gd name="T66" fmla="*/ 679 w 1081"/>
                <a:gd name="T67" fmla="*/ 405 h 445"/>
                <a:gd name="T68" fmla="*/ 691 w 1081"/>
                <a:gd name="T69" fmla="*/ 441 h 445"/>
                <a:gd name="T70" fmla="*/ 696 w 1081"/>
                <a:gd name="T71" fmla="*/ 321 h 445"/>
                <a:gd name="T72" fmla="*/ 886 w 1081"/>
                <a:gd name="T73" fmla="*/ 445 h 445"/>
                <a:gd name="T74" fmla="*/ 1041 w 1081"/>
                <a:gd name="T75" fmla="*/ 387 h 445"/>
                <a:gd name="T76" fmla="*/ 1040 w 1081"/>
                <a:gd name="T77" fmla="*/ 323 h 445"/>
                <a:gd name="T78" fmla="*/ 1081 w 1081"/>
                <a:gd name="T79" fmla="*/ 255 h 445"/>
                <a:gd name="T80" fmla="*/ 1002 w 1081"/>
                <a:gd name="T81" fmla="*/ 24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1" h="445">
                  <a:moveTo>
                    <a:pt x="123" y="204"/>
                  </a:moveTo>
                  <a:cubicBezTo>
                    <a:pt x="123" y="32"/>
                    <a:pt x="123" y="32"/>
                    <a:pt x="123" y="32"/>
                  </a:cubicBezTo>
                  <a:cubicBezTo>
                    <a:pt x="123" y="28"/>
                    <a:pt x="124" y="27"/>
                    <a:pt x="130" y="26"/>
                  </a:cubicBezTo>
                  <a:cubicBezTo>
                    <a:pt x="139" y="25"/>
                    <a:pt x="161" y="25"/>
                    <a:pt x="171" y="25"/>
                  </a:cubicBezTo>
                  <a:cubicBezTo>
                    <a:pt x="223" y="25"/>
                    <a:pt x="257" y="56"/>
                    <a:pt x="257" y="115"/>
                  </a:cubicBezTo>
                  <a:cubicBezTo>
                    <a:pt x="257" y="180"/>
                    <a:pt x="217" y="204"/>
                    <a:pt x="150" y="204"/>
                  </a:cubicBezTo>
                  <a:lnTo>
                    <a:pt x="123" y="204"/>
                  </a:lnTo>
                  <a:close/>
                  <a:moveTo>
                    <a:pt x="189" y="420"/>
                  </a:moveTo>
                  <a:cubicBezTo>
                    <a:pt x="132" y="420"/>
                    <a:pt x="123" y="411"/>
                    <a:pt x="123" y="332"/>
                  </a:cubicBezTo>
                  <a:cubicBezTo>
                    <a:pt x="123" y="219"/>
                    <a:pt x="123" y="219"/>
                    <a:pt x="123" y="219"/>
                  </a:cubicBezTo>
                  <a:cubicBezTo>
                    <a:pt x="149" y="219"/>
                    <a:pt x="149" y="219"/>
                    <a:pt x="149" y="219"/>
                  </a:cubicBezTo>
                  <a:cubicBezTo>
                    <a:pt x="224" y="219"/>
                    <a:pt x="293" y="237"/>
                    <a:pt x="293" y="318"/>
                  </a:cubicBezTo>
                  <a:cubicBezTo>
                    <a:pt x="293" y="382"/>
                    <a:pt x="255" y="420"/>
                    <a:pt x="189" y="420"/>
                  </a:cubicBezTo>
                  <a:close/>
                  <a:moveTo>
                    <a:pt x="905" y="248"/>
                  </a:moveTo>
                  <a:cubicBezTo>
                    <a:pt x="905" y="255"/>
                    <a:pt x="905" y="255"/>
                    <a:pt x="905" y="255"/>
                  </a:cubicBezTo>
                  <a:cubicBezTo>
                    <a:pt x="905" y="258"/>
                    <a:pt x="906" y="260"/>
                    <a:pt x="910" y="260"/>
                  </a:cubicBezTo>
                  <a:cubicBezTo>
                    <a:pt x="974" y="262"/>
                    <a:pt x="974" y="269"/>
                    <a:pt x="974" y="319"/>
                  </a:cubicBezTo>
                  <a:cubicBezTo>
                    <a:pt x="974" y="360"/>
                    <a:pt x="974" y="360"/>
                    <a:pt x="974" y="360"/>
                  </a:cubicBezTo>
                  <a:cubicBezTo>
                    <a:pt x="974" y="402"/>
                    <a:pt x="946" y="429"/>
                    <a:pt x="890" y="429"/>
                  </a:cubicBezTo>
                  <a:cubicBezTo>
                    <a:pt x="796" y="429"/>
                    <a:pt x="756" y="339"/>
                    <a:pt x="756" y="226"/>
                  </a:cubicBezTo>
                  <a:cubicBezTo>
                    <a:pt x="756" y="119"/>
                    <a:pt x="785" y="16"/>
                    <a:pt x="888" y="16"/>
                  </a:cubicBezTo>
                  <a:cubicBezTo>
                    <a:pt x="947" y="16"/>
                    <a:pt x="996" y="56"/>
                    <a:pt x="1000" y="127"/>
                  </a:cubicBezTo>
                  <a:cubicBezTo>
                    <a:pt x="1000" y="132"/>
                    <a:pt x="1002" y="132"/>
                    <a:pt x="1005" y="132"/>
                  </a:cubicBezTo>
                  <a:cubicBezTo>
                    <a:pt x="1011" y="132"/>
                    <a:pt x="1011" y="132"/>
                    <a:pt x="1011" y="132"/>
                  </a:cubicBezTo>
                  <a:cubicBezTo>
                    <a:pt x="1011" y="103"/>
                    <a:pt x="1010" y="34"/>
                    <a:pt x="1010" y="4"/>
                  </a:cubicBezTo>
                  <a:cubicBezTo>
                    <a:pt x="1006" y="4"/>
                    <a:pt x="1006" y="4"/>
                    <a:pt x="1006" y="4"/>
                  </a:cubicBezTo>
                  <a:cubicBezTo>
                    <a:pt x="1002" y="4"/>
                    <a:pt x="1000" y="5"/>
                    <a:pt x="1000" y="7"/>
                  </a:cubicBezTo>
                  <a:cubicBezTo>
                    <a:pt x="994" y="39"/>
                    <a:pt x="994" y="39"/>
                    <a:pt x="994" y="39"/>
                  </a:cubicBezTo>
                  <a:cubicBezTo>
                    <a:pt x="993" y="39"/>
                    <a:pt x="993" y="39"/>
                    <a:pt x="993" y="39"/>
                  </a:cubicBezTo>
                  <a:cubicBezTo>
                    <a:pt x="964" y="12"/>
                    <a:pt x="921" y="0"/>
                    <a:pt x="882" y="0"/>
                  </a:cubicBezTo>
                  <a:cubicBezTo>
                    <a:pt x="760" y="0"/>
                    <a:pt x="680" y="103"/>
                    <a:pt x="680" y="227"/>
                  </a:cubicBezTo>
                  <a:cubicBezTo>
                    <a:pt x="680" y="248"/>
                    <a:pt x="682" y="268"/>
                    <a:pt x="686" y="286"/>
                  </a:cubicBezTo>
                  <a:cubicBezTo>
                    <a:pt x="685" y="304"/>
                    <a:pt x="685" y="304"/>
                    <a:pt x="685" y="304"/>
                  </a:cubicBezTo>
                  <a:cubicBezTo>
                    <a:pt x="678" y="399"/>
                    <a:pt x="622" y="429"/>
                    <a:pt x="563" y="429"/>
                  </a:cubicBezTo>
                  <a:cubicBezTo>
                    <a:pt x="469" y="429"/>
                    <a:pt x="424" y="343"/>
                    <a:pt x="424" y="226"/>
                  </a:cubicBezTo>
                  <a:cubicBezTo>
                    <a:pt x="424" y="119"/>
                    <a:pt x="451" y="16"/>
                    <a:pt x="554" y="16"/>
                  </a:cubicBezTo>
                  <a:cubicBezTo>
                    <a:pt x="606" y="16"/>
                    <a:pt x="651" y="49"/>
                    <a:pt x="661" y="104"/>
                  </a:cubicBezTo>
                  <a:cubicBezTo>
                    <a:pt x="662" y="109"/>
                    <a:pt x="663" y="109"/>
                    <a:pt x="667" y="109"/>
                  </a:cubicBezTo>
                  <a:cubicBezTo>
                    <a:pt x="673" y="109"/>
                    <a:pt x="673" y="109"/>
                    <a:pt x="673" y="109"/>
                  </a:cubicBezTo>
                  <a:cubicBezTo>
                    <a:pt x="672" y="80"/>
                    <a:pt x="672" y="34"/>
                    <a:pt x="672" y="4"/>
                  </a:cubicBezTo>
                  <a:cubicBezTo>
                    <a:pt x="668" y="4"/>
                    <a:pt x="668" y="4"/>
                    <a:pt x="668" y="4"/>
                  </a:cubicBezTo>
                  <a:cubicBezTo>
                    <a:pt x="663" y="4"/>
                    <a:pt x="662" y="5"/>
                    <a:pt x="661" y="7"/>
                  </a:cubicBezTo>
                  <a:cubicBezTo>
                    <a:pt x="655" y="38"/>
                    <a:pt x="655" y="38"/>
                    <a:pt x="655" y="38"/>
                  </a:cubicBezTo>
                  <a:cubicBezTo>
                    <a:pt x="655" y="38"/>
                    <a:pt x="655" y="38"/>
                    <a:pt x="655" y="38"/>
                  </a:cubicBezTo>
                  <a:cubicBezTo>
                    <a:pt x="626" y="12"/>
                    <a:pt x="585" y="0"/>
                    <a:pt x="546" y="0"/>
                  </a:cubicBezTo>
                  <a:cubicBezTo>
                    <a:pt x="427" y="0"/>
                    <a:pt x="348" y="103"/>
                    <a:pt x="348" y="227"/>
                  </a:cubicBezTo>
                  <a:cubicBezTo>
                    <a:pt x="348" y="239"/>
                    <a:pt x="349" y="250"/>
                    <a:pt x="351" y="261"/>
                  </a:cubicBezTo>
                  <a:cubicBezTo>
                    <a:pt x="349" y="261"/>
                    <a:pt x="349" y="261"/>
                    <a:pt x="349" y="261"/>
                  </a:cubicBezTo>
                  <a:cubicBezTo>
                    <a:pt x="325" y="227"/>
                    <a:pt x="278" y="210"/>
                    <a:pt x="220" y="207"/>
                  </a:cubicBezTo>
                  <a:cubicBezTo>
                    <a:pt x="220" y="206"/>
                    <a:pt x="220" y="206"/>
                    <a:pt x="220" y="206"/>
                  </a:cubicBezTo>
                  <a:cubicBezTo>
                    <a:pt x="283" y="194"/>
                    <a:pt x="325" y="162"/>
                    <a:pt x="325" y="109"/>
                  </a:cubicBezTo>
                  <a:cubicBezTo>
                    <a:pt x="325" y="29"/>
                    <a:pt x="238" y="8"/>
                    <a:pt x="168" y="8"/>
                  </a:cubicBezTo>
                  <a:cubicBezTo>
                    <a:pt x="149" y="8"/>
                    <a:pt x="106" y="10"/>
                    <a:pt x="93" y="10"/>
                  </a:cubicBezTo>
                  <a:cubicBezTo>
                    <a:pt x="62" y="10"/>
                    <a:pt x="29" y="9"/>
                    <a:pt x="0" y="8"/>
                  </a:cubicBezTo>
                  <a:cubicBezTo>
                    <a:pt x="0" y="15"/>
                    <a:pt x="0" y="15"/>
                    <a:pt x="0" y="15"/>
                  </a:cubicBezTo>
                  <a:cubicBezTo>
                    <a:pt x="0" y="19"/>
                    <a:pt x="1" y="21"/>
                    <a:pt x="4" y="21"/>
                  </a:cubicBezTo>
                  <a:cubicBezTo>
                    <a:pt x="55" y="23"/>
                    <a:pt x="55" y="30"/>
                    <a:pt x="55" y="109"/>
                  </a:cubicBezTo>
                  <a:cubicBezTo>
                    <a:pt x="55" y="336"/>
                    <a:pt x="55" y="336"/>
                    <a:pt x="55" y="336"/>
                  </a:cubicBezTo>
                  <a:cubicBezTo>
                    <a:pt x="55" y="415"/>
                    <a:pt x="55" y="422"/>
                    <a:pt x="5" y="424"/>
                  </a:cubicBezTo>
                  <a:cubicBezTo>
                    <a:pt x="1" y="424"/>
                    <a:pt x="0" y="426"/>
                    <a:pt x="0" y="430"/>
                  </a:cubicBezTo>
                  <a:cubicBezTo>
                    <a:pt x="0" y="436"/>
                    <a:pt x="0" y="436"/>
                    <a:pt x="0" y="436"/>
                  </a:cubicBezTo>
                  <a:cubicBezTo>
                    <a:pt x="30" y="436"/>
                    <a:pt x="58" y="435"/>
                    <a:pt x="88" y="435"/>
                  </a:cubicBezTo>
                  <a:cubicBezTo>
                    <a:pt x="126" y="435"/>
                    <a:pt x="142" y="436"/>
                    <a:pt x="192" y="436"/>
                  </a:cubicBezTo>
                  <a:cubicBezTo>
                    <a:pt x="297" y="436"/>
                    <a:pt x="361" y="387"/>
                    <a:pt x="366" y="323"/>
                  </a:cubicBezTo>
                  <a:cubicBezTo>
                    <a:pt x="367" y="323"/>
                    <a:pt x="367" y="323"/>
                    <a:pt x="367" y="323"/>
                  </a:cubicBezTo>
                  <a:cubicBezTo>
                    <a:pt x="399" y="398"/>
                    <a:pt x="469" y="445"/>
                    <a:pt x="561" y="445"/>
                  </a:cubicBezTo>
                  <a:cubicBezTo>
                    <a:pt x="605" y="445"/>
                    <a:pt x="645" y="431"/>
                    <a:pt x="678" y="405"/>
                  </a:cubicBezTo>
                  <a:cubicBezTo>
                    <a:pt x="679" y="405"/>
                    <a:pt x="679" y="405"/>
                    <a:pt x="679" y="405"/>
                  </a:cubicBezTo>
                  <a:cubicBezTo>
                    <a:pt x="684" y="438"/>
                    <a:pt x="684" y="438"/>
                    <a:pt x="684" y="438"/>
                  </a:cubicBezTo>
                  <a:cubicBezTo>
                    <a:pt x="685" y="440"/>
                    <a:pt x="687" y="441"/>
                    <a:pt x="691" y="441"/>
                  </a:cubicBezTo>
                  <a:cubicBezTo>
                    <a:pt x="695" y="441"/>
                    <a:pt x="695" y="441"/>
                    <a:pt x="695" y="441"/>
                  </a:cubicBezTo>
                  <a:cubicBezTo>
                    <a:pt x="695" y="420"/>
                    <a:pt x="696" y="363"/>
                    <a:pt x="696" y="321"/>
                  </a:cubicBezTo>
                  <a:cubicBezTo>
                    <a:pt x="697" y="321"/>
                    <a:pt x="697" y="321"/>
                    <a:pt x="697" y="321"/>
                  </a:cubicBezTo>
                  <a:cubicBezTo>
                    <a:pt x="729" y="399"/>
                    <a:pt x="800" y="445"/>
                    <a:pt x="886" y="445"/>
                  </a:cubicBezTo>
                  <a:cubicBezTo>
                    <a:pt x="970" y="445"/>
                    <a:pt x="1001" y="393"/>
                    <a:pt x="1037" y="393"/>
                  </a:cubicBezTo>
                  <a:cubicBezTo>
                    <a:pt x="1040" y="393"/>
                    <a:pt x="1041" y="392"/>
                    <a:pt x="1041" y="387"/>
                  </a:cubicBezTo>
                  <a:cubicBezTo>
                    <a:pt x="1041" y="380"/>
                    <a:pt x="1040" y="362"/>
                    <a:pt x="1040" y="351"/>
                  </a:cubicBezTo>
                  <a:cubicBezTo>
                    <a:pt x="1040" y="323"/>
                    <a:pt x="1040" y="323"/>
                    <a:pt x="1040" y="323"/>
                  </a:cubicBezTo>
                  <a:cubicBezTo>
                    <a:pt x="1040" y="269"/>
                    <a:pt x="1040" y="262"/>
                    <a:pt x="1076" y="260"/>
                  </a:cubicBezTo>
                  <a:cubicBezTo>
                    <a:pt x="1081" y="260"/>
                    <a:pt x="1081" y="258"/>
                    <a:pt x="1081" y="255"/>
                  </a:cubicBezTo>
                  <a:cubicBezTo>
                    <a:pt x="1081" y="248"/>
                    <a:pt x="1081" y="248"/>
                    <a:pt x="1081" y="248"/>
                  </a:cubicBezTo>
                  <a:cubicBezTo>
                    <a:pt x="1052" y="248"/>
                    <a:pt x="1032" y="249"/>
                    <a:pt x="1002" y="249"/>
                  </a:cubicBezTo>
                  <a:cubicBezTo>
                    <a:pt x="971" y="249"/>
                    <a:pt x="934" y="248"/>
                    <a:pt x="905"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6E6F73"/>
                </a:solidFill>
                <a:latin typeface="+mn-lt"/>
                <a:sym typeface="Trebuchet MS" panose="020B0603020202020204" pitchFamily="34" charset="0"/>
              </a:endParaRPr>
            </a:p>
          </p:txBody>
        </p:sp>
        <p:sp>
          <p:nvSpPr>
            <p:cNvPr id="14" name="Freeform 6"/>
            <p:cNvSpPr>
              <a:spLocks noEditPoints="1"/>
            </p:cNvSpPr>
            <p:nvPr/>
          </p:nvSpPr>
          <p:spPr bwMode="auto">
            <a:xfrm>
              <a:off x="1475" y="3449"/>
              <a:ext cx="4693" cy="282"/>
            </a:xfrm>
            <a:custGeom>
              <a:avLst/>
              <a:gdLst>
                <a:gd name="T0" fmla="*/ 101 w 1984"/>
                <a:gd name="T1" fmla="*/ 32 h 119"/>
                <a:gd name="T2" fmla="*/ 43 w 1984"/>
                <a:gd name="T3" fmla="*/ 12 h 119"/>
                <a:gd name="T4" fmla="*/ 355 w 1984"/>
                <a:gd name="T5" fmla="*/ 29 h 119"/>
                <a:gd name="T6" fmla="*/ 274 w 1984"/>
                <a:gd name="T7" fmla="*/ 117 h 119"/>
                <a:gd name="T8" fmla="*/ 340 w 1984"/>
                <a:gd name="T9" fmla="*/ 31 h 119"/>
                <a:gd name="T10" fmla="*/ 869 w 1984"/>
                <a:gd name="T11" fmla="*/ 82 h 119"/>
                <a:gd name="T12" fmla="*/ 861 w 1984"/>
                <a:gd name="T13" fmla="*/ 6 h 119"/>
                <a:gd name="T14" fmla="*/ 153 w 1984"/>
                <a:gd name="T15" fmla="*/ 117 h 119"/>
                <a:gd name="T16" fmla="*/ 121 w 1984"/>
                <a:gd name="T17" fmla="*/ 117 h 119"/>
                <a:gd name="T18" fmla="*/ 103 w 1984"/>
                <a:gd name="T19" fmla="*/ 38 h 119"/>
                <a:gd name="T20" fmla="*/ 135 w 1984"/>
                <a:gd name="T21" fmla="*/ 38 h 119"/>
                <a:gd name="T22" fmla="*/ 153 w 1984"/>
                <a:gd name="T23" fmla="*/ 117 h 119"/>
                <a:gd name="T24" fmla="*/ 177 w 1984"/>
                <a:gd name="T25" fmla="*/ 38 h 119"/>
                <a:gd name="T26" fmla="*/ 201 w 1984"/>
                <a:gd name="T27" fmla="*/ 73 h 119"/>
                <a:gd name="T28" fmla="*/ 201 w 1984"/>
                <a:gd name="T29" fmla="*/ 78 h 119"/>
                <a:gd name="T30" fmla="*/ 374 w 1984"/>
                <a:gd name="T31" fmla="*/ 79 h 119"/>
                <a:gd name="T32" fmla="*/ 461 w 1984"/>
                <a:gd name="T33" fmla="*/ 117 h 119"/>
                <a:gd name="T34" fmla="*/ 497 w 1984"/>
                <a:gd name="T35" fmla="*/ 41 h 119"/>
                <a:gd name="T36" fmla="*/ 481 w 1984"/>
                <a:gd name="T37" fmla="*/ 119 h 119"/>
                <a:gd name="T38" fmla="*/ 515 w 1984"/>
                <a:gd name="T39" fmla="*/ 61 h 119"/>
                <a:gd name="T40" fmla="*/ 561 w 1984"/>
                <a:gd name="T41" fmla="*/ 44 h 119"/>
                <a:gd name="T42" fmla="*/ 622 w 1984"/>
                <a:gd name="T43" fmla="*/ 36 h 119"/>
                <a:gd name="T44" fmla="*/ 684 w 1984"/>
                <a:gd name="T45" fmla="*/ 53 h 119"/>
                <a:gd name="T46" fmla="*/ 675 w 1984"/>
                <a:gd name="T47" fmla="*/ 84 h 119"/>
                <a:gd name="T48" fmla="*/ 716 w 1984"/>
                <a:gd name="T49" fmla="*/ 43 h 119"/>
                <a:gd name="T50" fmla="*/ 921 w 1984"/>
                <a:gd name="T51" fmla="*/ 119 h 119"/>
                <a:gd name="T52" fmla="*/ 1029 w 1984"/>
                <a:gd name="T53" fmla="*/ 119 h 119"/>
                <a:gd name="T54" fmla="*/ 963 w 1984"/>
                <a:gd name="T55" fmla="*/ 113 h 119"/>
                <a:gd name="T56" fmla="*/ 1030 w 1984"/>
                <a:gd name="T57" fmla="*/ 96 h 119"/>
                <a:gd name="T58" fmla="*/ 1038 w 1984"/>
                <a:gd name="T59" fmla="*/ 119 h 119"/>
                <a:gd name="T60" fmla="*/ 1097 w 1984"/>
                <a:gd name="T61" fmla="*/ 101 h 119"/>
                <a:gd name="T62" fmla="*/ 1080 w 1984"/>
                <a:gd name="T63" fmla="*/ 43 h 119"/>
                <a:gd name="T64" fmla="*/ 1111 w 1984"/>
                <a:gd name="T65" fmla="*/ 38 h 119"/>
                <a:gd name="T66" fmla="*/ 1163 w 1984"/>
                <a:gd name="T67" fmla="*/ 43 h 119"/>
                <a:gd name="T68" fmla="*/ 1243 w 1984"/>
                <a:gd name="T69" fmla="*/ 117 h 119"/>
                <a:gd name="T70" fmla="*/ 1217 w 1984"/>
                <a:gd name="T71" fmla="*/ 38 h 119"/>
                <a:gd name="T72" fmla="*/ 1261 w 1984"/>
                <a:gd name="T73" fmla="*/ 91 h 119"/>
                <a:gd name="T74" fmla="*/ 1276 w 1984"/>
                <a:gd name="T75" fmla="*/ 44 h 119"/>
                <a:gd name="T76" fmla="*/ 1322 w 1984"/>
                <a:gd name="T77" fmla="*/ 61 h 119"/>
                <a:gd name="T78" fmla="*/ 1331 w 1984"/>
                <a:gd name="T79" fmla="*/ 117 h 119"/>
                <a:gd name="T80" fmla="*/ 1367 w 1984"/>
                <a:gd name="T81" fmla="*/ 42 h 119"/>
                <a:gd name="T82" fmla="*/ 1392 w 1984"/>
                <a:gd name="T83" fmla="*/ 53 h 119"/>
                <a:gd name="T84" fmla="*/ 1383 w 1984"/>
                <a:gd name="T85" fmla="*/ 84 h 119"/>
                <a:gd name="T86" fmla="*/ 1424 w 1984"/>
                <a:gd name="T87" fmla="*/ 42 h 119"/>
                <a:gd name="T88" fmla="*/ 1536 w 1984"/>
                <a:gd name="T89" fmla="*/ 87 h 119"/>
                <a:gd name="T90" fmla="*/ 1521 w 1984"/>
                <a:gd name="T91" fmla="*/ 37 h 119"/>
                <a:gd name="T92" fmla="*/ 1503 w 1984"/>
                <a:gd name="T93" fmla="*/ 87 h 119"/>
                <a:gd name="T94" fmla="*/ 1659 w 1984"/>
                <a:gd name="T95" fmla="*/ 104 h 119"/>
                <a:gd name="T96" fmla="*/ 1653 w 1984"/>
                <a:gd name="T97" fmla="*/ 33 h 119"/>
                <a:gd name="T98" fmla="*/ 1625 w 1984"/>
                <a:gd name="T99" fmla="*/ 66 h 119"/>
                <a:gd name="T100" fmla="*/ 1750 w 1984"/>
                <a:gd name="T101" fmla="*/ 111 h 119"/>
                <a:gd name="T102" fmla="*/ 1672 w 1984"/>
                <a:gd name="T103" fmla="*/ 117 h 119"/>
                <a:gd name="T104" fmla="*/ 1738 w 1984"/>
                <a:gd name="T105" fmla="*/ 56 h 119"/>
                <a:gd name="T106" fmla="*/ 1788 w 1984"/>
                <a:gd name="T107" fmla="*/ 36 h 119"/>
                <a:gd name="T108" fmla="*/ 1841 w 1984"/>
                <a:gd name="T109" fmla="*/ 59 h 119"/>
                <a:gd name="T110" fmla="*/ 1875 w 1984"/>
                <a:gd name="T111" fmla="*/ 110 h 119"/>
                <a:gd name="T112" fmla="*/ 1903 w 1984"/>
                <a:gd name="T113" fmla="*/ 71 h 119"/>
                <a:gd name="T114" fmla="*/ 1918 w 1984"/>
                <a:gd name="T115" fmla="*/ 117 h 119"/>
                <a:gd name="T116" fmla="*/ 1984 w 1984"/>
                <a:gd name="T117"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84" h="119">
                  <a:moveTo>
                    <a:pt x="73" y="117"/>
                  </a:moveTo>
                  <a:cubicBezTo>
                    <a:pt x="73" y="113"/>
                    <a:pt x="73" y="113"/>
                    <a:pt x="73" y="113"/>
                  </a:cubicBezTo>
                  <a:cubicBezTo>
                    <a:pt x="73" y="112"/>
                    <a:pt x="72" y="111"/>
                    <a:pt x="71" y="111"/>
                  </a:cubicBezTo>
                  <a:cubicBezTo>
                    <a:pt x="58" y="109"/>
                    <a:pt x="58" y="109"/>
                    <a:pt x="58" y="88"/>
                  </a:cubicBezTo>
                  <a:cubicBezTo>
                    <a:pt x="58" y="12"/>
                    <a:pt x="58" y="12"/>
                    <a:pt x="58" y="12"/>
                  </a:cubicBezTo>
                  <a:cubicBezTo>
                    <a:pt x="58" y="11"/>
                    <a:pt x="59" y="10"/>
                    <a:pt x="60" y="10"/>
                  </a:cubicBezTo>
                  <a:cubicBezTo>
                    <a:pt x="71" y="10"/>
                    <a:pt x="71" y="10"/>
                    <a:pt x="71" y="10"/>
                  </a:cubicBezTo>
                  <a:cubicBezTo>
                    <a:pt x="85" y="10"/>
                    <a:pt x="93" y="12"/>
                    <a:pt x="95" y="31"/>
                  </a:cubicBezTo>
                  <a:cubicBezTo>
                    <a:pt x="96" y="32"/>
                    <a:pt x="96" y="32"/>
                    <a:pt x="97" y="32"/>
                  </a:cubicBezTo>
                  <a:cubicBezTo>
                    <a:pt x="101" y="32"/>
                    <a:pt x="101" y="32"/>
                    <a:pt x="101" y="32"/>
                  </a:cubicBezTo>
                  <a:cubicBezTo>
                    <a:pt x="101" y="24"/>
                    <a:pt x="101" y="10"/>
                    <a:pt x="101" y="2"/>
                  </a:cubicBezTo>
                  <a:cubicBezTo>
                    <a:pt x="94" y="2"/>
                    <a:pt x="85" y="2"/>
                    <a:pt x="71" y="2"/>
                  </a:cubicBezTo>
                  <a:cubicBezTo>
                    <a:pt x="31" y="2"/>
                    <a:pt x="31" y="2"/>
                    <a:pt x="31" y="2"/>
                  </a:cubicBezTo>
                  <a:cubicBezTo>
                    <a:pt x="16" y="2"/>
                    <a:pt x="7" y="2"/>
                    <a:pt x="0" y="2"/>
                  </a:cubicBezTo>
                  <a:cubicBezTo>
                    <a:pt x="0" y="10"/>
                    <a:pt x="0" y="27"/>
                    <a:pt x="0" y="35"/>
                  </a:cubicBezTo>
                  <a:cubicBezTo>
                    <a:pt x="4" y="35"/>
                    <a:pt x="4" y="35"/>
                    <a:pt x="4" y="35"/>
                  </a:cubicBezTo>
                  <a:cubicBezTo>
                    <a:pt x="5" y="35"/>
                    <a:pt x="6" y="34"/>
                    <a:pt x="6" y="33"/>
                  </a:cubicBezTo>
                  <a:cubicBezTo>
                    <a:pt x="8" y="12"/>
                    <a:pt x="16" y="10"/>
                    <a:pt x="30" y="10"/>
                  </a:cubicBezTo>
                  <a:cubicBezTo>
                    <a:pt x="41" y="10"/>
                    <a:pt x="41" y="10"/>
                    <a:pt x="41" y="10"/>
                  </a:cubicBezTo>
                  <a:cubicBezTo>
                    <a:pt x="43" y="10"/>
                    <a:pt x="43" y="11"/>
                    <a:pt x="43" y="12"/>
                  </a:cubicBezTo>
                  <a:cubicBezTo>
                    <a:pt x="43" y="88"/>
                    <a:pt x="43" y="88"/>
                    <a:pt x="43" y="88"/>
                  </a:cubicBezTo>
                  <a:cubicBezTo>
                    <a:pt x="43" y="109"/>
                    <a:pt x="43" y="109"/>
                    <a:pt x="30" y="111"/>
                  </a:cubicBezTo>
                  <a:cubicBezTo>
                    <a:pt x="29" y="111"/>
                    <a:pt x="29" y="112"/>
                    <a:pt x="29" y="113"/>
                  </a:cubicBezTo>
                  <a:cubicBezTo>
                    <a:pt x="29" y="117"/>
                    <a:pt x="29" y="117"/>
                    <a:pt x="29" y="117"/>
                  </a:cubicBezTo>
                  <a:cubicBezTo>
                    <a:pt x="36" y="117"/>
                    <a:pt x="43" y="117"/>
                    <a:pt x="51" y="117"/>
                  </a:cubicBezTo>
                  <a:cubicBezTo>
                    <a:pt x="59" y="117"/>
                    <a:pt x="65" y="117"/>
                    <a:pt x="73" y="117"/>
                  </a:cubicBezTo>
                  <a:close/>
                  <a:moveTo>
                    <a:pt x="367" y="85"/>
                  </a:moveTo>
                  <a:cubicBezTo>
                    <a:pt x="367" y="65"/>
                    <a:pt x="349" y="57"/>
                    <a:pt x="330" y="56"/>
                  </a:cubicBezTo>
                  <a:cubicBezTo>
                    <a:pt x="330" y="55"/>
                    <a:pt x="330" y="55"/>
                    <a:pt x="330" y="55"/>
                  </a:cubicBezTo>
                  <a:cubicBezTo>
                    <a:pt x="344" y="52"/>
                    <a:pt x="355" y="44"/>
                    <a:pt x="355" y="29"/>
                  </a:cubicBezTo>
                  <a:cubicBezTo>
                    <a:pt x="355" y="8"/>
                    <a:pt x="332" y="2"/>
                    <a:pt x="313" y="2"/>
                  </a:cubicBezTo>
                  <a:cubicBezTo>
                    <a:pt x="307" y="2"/>
                    <a:pt x="304" y="2"/>
                    <a:pt x="297" y="2"/>
                  </a:cubicBezTo>
                  <a:cubicBezTo>
                    <a:pt x="289" y="2"/>
                    <a:pt x="281" y="2"/>
                    <a:pt x="274" y="2"/>
                  </a:cubicBezTo>
                  <a:cubicBezTo>
                    <a:pt x="274" y="7"/>
                    <a:pt x="274" y="7"/>
                    <a:pt x="274" y="7"/>
                  </a:cubicBezTo>
                  <a:cubicBezTo>
                    <a:pt x="274" y="8"/>
                    <a:pt x="274" y="8"/>
                    <a:pt x="275" y="8"/>
                  </a:cubicBezTo>
                  <a:cubicBezTo>
                    <a:pt x="288" y="10"/>
                    <a:pt x="288" y="11"/>
                    <a:pt x="288" y="32"/>
                  </a:cubicBezTo>
                  <a:cubicBezTo>
                    <a:pt x="288" y="88"/>
                    <a:pt x="288" y="88"/>
                    <a:pt x="288" y="88"/>
                  </a:cubicBezTo>
                  <a:cubicBezTo>
                    <a:pt x="288" y="109"/>
                    <a:pt x="288" y="109"/>
                    <a:pt x="275" y="111"/>
                  </a:cubicBezTo>
                  <a:cubicBezTo>
                    <a:pt x="274" y="111"/>
                    <a:pt x="274" y="112"/>
                    <a:pt x="274" y="113"/>
                  </a:cubicBezTo>
                  <a:cubicBezTo>
                    <a:pt x="274" y="117"/>
                    <a:pt x="274" y="117"/>
                    <a:pt x="274" y="117"/>
                  </a:cubicBezTo>
                  <a:cubicBezTo>
                    <a:pt x="282" y="117"/>
                    <a:pt x="289" y="117"/>
                    <a:pt x="297" y="117"/>
                  </a:cubicBezTo>
                  <a:cubicBezTo>
                    <a:pt x="306" y="117"/>
                    <a:pt x="310" y="117"/>
                    <a:pt x="320" y="117"/>
                  </a:cubicBezTo>
                  <a:cubicBezTo>
                    <a:pt x="349" y="117"/>
                    <a:pt x="367" y="103"/>
                    <a:pt x="367" y="85"/>
                  </a:cubicBezTo>
                  <a:close/>
                  <a:moveTo>
                    <a:pt x="349" y="85"/>
                  </a:moveTo>
                  <a:cubicBezTo>
                    <a:pt x="349" y="102"/>
                    <a:pt x="339" y="109"/>
                    <a:pt x="319" y="109"/>
                  </a:cubicBezTo>
                  <a:cubicBezTo>
                    <a:pt x="304" y="109"/>
                    <a:pt x="304" y="108"/>
                    <a:pt x="304" y="86"/>
                  </a:cubicBezTo>
                  <a:cubicBezTo>
                    <a:pt x="304" y="60"/>
                    <a:pt x="304" y="60"/>
                    <a:pt x="304" y="60"/>
                  </a:cubicBezTo>
                  <a:cubicBezTo>
                    <a:pt x="311" y="60"/>
                    <a:pt x="311" y="60"/>
                    <a:pt x="311" y="60"/>
                  </a:cubicBezTo>
                  <a:cubicBezTo>
                    <a:pt x="335" y="60"/>
                    <a:pt x="349" y="66"/>
                    <a:pt x="349" y="85"/>
                  </a:cubicBezTo>
                  <a:close/>
                  <a:moveTo>
                    <a:pt x="340" y="31"/>
                  </a:moveTo>
                  <a:cubicBezTo>
                    <a:pt x="340" y="47"/>
                    <a:pt x="329" y="53"/>
                    <a:pt x="311" y="53"/>
                  </a:cubicBezTo>
                  <a:cubicBezTo>
                    <a:pt x="304" y="53"/>
                    <a:pt x="304" y="53"/>
                    <a:pt x="304" y="53"/>
                  </a:cubicBezTo>
                  <a:cubicBezTo>
                    <a:pt x="304" y="12"/>
                    <a:pt x="304" y="12"/>
                    <a:pt x="304" y="12"/>
                  </a:cubicBezTo>
                  <a:cubicBezTo>
                    <a:pt x="304" y="10"/>
                    <a:pt x="304" y="10"/>
                    <a:pt x="306" y="10"/>
                  </a:cubicBezTo>
                  <a:cubicBezTo>
                    <a:pt x="308" y="10"/>
                    <a:pt x="314" y="10"/>
                    <a:pt x="316" y="10"/>
                  </a:cubicBezTo>
                  <a:cubicBezTo>
                    <a:pt x="331" y="10"/>
                    <a:pt x="340" y="16"/>
                    <a:pt x="340" y="31"/>
                  </a:cubicBezTo>
                  <a:close/>
                  <a:moveTo>
                    <a:pt x="875" y="118"/>
                  </a:moveTo>
                  <a:cubicBezTo>
                    <a:pt x="875" y="110"/>
                    <a:pt x="875" y="89"/>
                    <a:pt x="875" y="81"/>
                  </a:cubicBezTo>
                  <a:cubicBezTo>
                    <a:pt x="871" y="81"/>
                    <a:pt x="871" y="81"/>
                    <a:pt x="871" y="81"/>
                  </a:cubicBezTo>
                  <a:cubicBezTo>
                    <a:pt x="870" y="81"/>
                    <a:pt x="869" y="81"/>
                    <a:pt x="869" y="82"/>
                  </a:cubicBezTo>
                  <a:cubicBezTo>
                    <a:pt x="867" y="103"/>
                    <a:pt x="856" y="112"/>
                    <a:pt x="838" y="112"/>
                  </a:cubicBezTo>
                  <a:cubicBezTo>
                    <a:pt x="814" y="112"/>
                    <a:pt x="802" y="92"/>
                    <a:pt x="802" y="59"/>
                  </a:cubicBezTo>
                  <a:cubicBezTo>
                    <a:pt x="802" y="34"/>
                    <a:pt x="807" y="7"/>
                    <a:pt x="834" y="7"/>
                  </a:cubicBezTo>
                  <a:cubicBezTo>
                    <a:pt x="850" y="7"/>
                    <a:pt x="859" y="17"/>
                    <a:pt x="863" y="34"/>
                  </a:cubicBezTo>
                  <a:cubicBezTo>
                    <a:pt x="863" y="35"/>
                    <a:pt x="863" y="35"/>
                    <a:pt x="864" y="35"/>
                  </a:cubicBezTo>
                  <a:cubicBezTo>
                    <a:pt x="869" y="35"/>
                    <a:pt x="869" y="35"/>
                    <a:pt x="869" y="35"/>
                  </a:cubicBezTo>
                  <a:cubicBezTo>
                    <a:pt x="869" y="27"/>
                    <a:pt x="868" y="9"/>
                    <a:pt x="868" y="1"/>
                  </a:cubicBezTo>
                  <a:cubicBezTo>
                    <a:pt x="866" y="1"/>
                    <a:pt x="866" y="1"/>
                    <a:pt x="866" y="1"/>
                  </a:cubicBezTo>
                  <a:cubicBezTo>
                    <a:pt x="865" y="1"/>
                    <a:pt x="864" y="1"/>
                    <a:pt x="863" y="2"/>
                  </a:cubicBezTo>
                  <a:cubicBezTo>
                    <a:pt x="861" y="6"/>
                    <a:pt x="861" y="6"/>
                    <a:pt x="861" y="6"/>
                  </a:cubicBezTo>
                  <a:cubicBezTo>
                    <a:pt x="861" y="6"/>
                    <a:pt x="861" y="6"/>
                    <a:pt x="861" y="6"/>
                  </a:cubicBezTo>
                  <a:cubicBezTo>
                    <a:pt x="854" y="2"/>
                    <a:pt x="845" y="0"/>
                    <a:pt x="834" y="0"/>
                  </a:cubicBezTo>
                  <a:cubicBezTo>
                    <a:pt x="802" y="0"/>
                    <a:pt x="784" y="26"/>
                    <a:pt x="784" y="59"/>
                  </a:cubicBezTo>
                  <a:cubicBezTo>
                    <a:pt x="784" y="98"/>
                    <a:pt x="806" y="119"/>
                    <a:pt x="836" y="119"/>
                  </a:cubicBezTo>
                  <a:cubicBezTo>
                    <a:pt x="852" y="119"/>
                    <a:pt x="862" y="115"/>
                    <a:pt x="867" y="113"/>
                  </a:cubicBezTo>
                  <a:cubicBezTo>
                    <a:pt x="867" y="113"/>
                    <a:pt x="867" y="113"/>
                    <a:pt x="867" y="113"/>
                  </a:cubicBezTo>
                  <a:cubicBezTo>
                    <a:pt x="870" y="117"/>
                    <a:pt x="870" y="117"/>
                    <a:pt x="870" y="117"/>
                  </a:cubicBezTo>
                  <a:cubicBezTo>
                    <a:pt x="871" y="118"/>
                    <a:pt x="871" y="118"/>
                    <a:pt x="872" y="118"/>
                  </a:cubicBezTo>
                  <a:lnTo>
                    <a:pt x="875" y="118"/>
                  </a:lnTo>
                  <a:close/>
                  <a:moveTo>
                    <a:pt x="153" y="117"/>
                  </a:moveTo>
                  <a:cubicBezTo>
                    <a:pt x="147" y="117"/>
                    <a:pt x="140" y="117"/>
                    <a:pt x="135" y="117"/>
                  </a:cubicBezTo>
                  <a:cubicBezTo>
                    <a:pt x="135" y="113"/>
                    <a:pt x="135" y="113"/>
                    <a:pt x="135" y="113"/>
                  </a:cubicBezTo>
                  <a:cubicBezTo>
                    <a:pt x="135" y="112"/>
                    <a:pt x="135" y="112"/>
                    <a:pt x="136" y="112"/>
                  </a:cubicBezTo>
                  <a:cubicBezTo>
                    <a:pt x="146" y="111"/>
                    <a:pt x="146" y="110"/>
                    <a:pt x="146" y="96"/>
                  </a:cubicBezTo>
                  <a:cubicBezTo>
                    <a:pt x="146" y="79"/>
                    <a:pt x="146" y="79"/>
                    <a:pt x="146" y="79"/>
                  </a:cubicBezTo>
                  <a:cubicBezTo>
                    <a:pt x="110" y="79"/>
                    <a:pt x="110" y="79"/>
                    <a:pt x="110" y="79"/>
                  </a:cubicBezTo>
                  <a:cubicBezTo>
                    <a:pt x="110" y="96"/>
                    <a:pt x="110" y="96"/>
                    <a:pt x="110" y="96"/>
                  </a:cubicBezTo>
                  <a:cubicBezTo>
                    <a:pt x="110" y="110"/>
                    <a:pt x="110" y="111"/>
                    <a:pt x="120" y="112"/>
                  </a:cubicBezTo>
                  <a:cubicBezTo>
                    <a:pt x="121" y="112"/>
                    <a:pt x="121" y="112"/>
                    <a:pt x="121" y="113"/>
                  </a:cubicBezTo>
                  <a:cubicBezTo>
                    <a:pt x="121" y="117"/>
                    <a:pt x="121" y="117"/>
                    <a:pt x="121" y="117"/>
                  </a:cubicBezTo>
                  <a:cubicBezTo>
                    <a:pt x="116" y="117"/>
                    <a:pt x="109" y="117"/>
                    <a:pt x="103" y="117"/>
                  </a:cubicBezTo>
                  <a:cubicBezTo>
                    <a:pt x="98" y="117"/>
                    <a:pt x="91" y="117"/>
                    <a:pt x="86" y="117"/>
                  </a:cubicBezTo>
                  <a:cubicBezTo>
                    <a:pt x="86" y="113"/>
                    <a:pt x="86" y="113"/>
                    <a:pt x="86" y="113"/>
                  </a:cubicBezTo>
                  <a:cubicBezTo>
                    <a:pt x="86" y="112"/>
                    <a:pt x="86" y="112"/>
                    <a:pt x="86" y="112"/>
                  </a:cubicBezTo>
                  <a:cubicBezTo>
                    <a:pt x="96" y="111"/>
                    <a:pt x="96" y="110"/>
                    <a:pt x="96" y="96"/>
                  </a:cubicBezTo>
                  <a:cubicBezTo>
                    <a:pt x="96" y="59"/>
                    <a:pt x="96" y="59"/>
                    <a:pt x="96" y="59"/>
                  </a:cubicBezTo>
                  <a:cubicBezTo>
                    <a:pt x="96" y="45"/>
                    <a:pt x="96" y="44"/>
                    <a:pt x="86" y="43"/>
                  </a:cubicBezTo>
                  <a:cubicBezTo>
                    <a:pt x="86" y="43"/>
                    <a:pt x="86" y="43"/>
                    <a:pt x="86" y="42"/>
                  </a:cubicBezTo>
                  <a:cubicBezTo>
                    <a:pt x="86" y="38"/>
                    <a:pt x="86" y="38"/>
                    <a:pt x="86" y="38"/>
                  </a:cubicBezTo>
                  <a:cubicBezTo>
                    <a:pt x="91" y="38"/>
                    <a:pt x="98" y="38"/>
                    <a:pt x="103" y="38"/>
                  </a:cubicBezTo>
                  <a:cubicBezTo>
                    <a:pt x="109" y="38"/>
                    <a:pt x="116" y="38"/>
                    <a:pt x="121" y="38"/>
                  </a:cubicBezTo>
                  <a:cubicBezTo>
                    <a:pt x="121" y="42"/>
                    <a:pt x="121" y="42"/>
                    <a:pt x="121" y="42"/>
                  </a:cubicBezTo>
                  <a:cubicBezTo>
                    <a:pt x="121" y="43"/>
                    <a:pt x="121" y="43"/>
                    <a:pt x="120" y="43"/>
                  </a:cubicBezTo>
                  <a:cubicBezTo>
                    <a:pt x="110" y="44"/>
                    <a:pt x="110" y="45"/>
                    <a:pt x="110" y="59"/>
                  </a:cubicBezTo>
                  <a:cubicBezTo>
                    <a:pt x="110" y="73"/>
                    <a:pt x="110" y="73"/>
                    <a:pt x="110" y="73"/>
                  </a:cubicBezTo>
                  <a:cubicBezTo>
                    <a:pt x="146" y="73"/>
                    <a:pt x="146" y="73"/>
                    <a:pt x="146" y="73"/>
                  </a:cubicBezTo>
                  <a:cubicBezTo>
                    <a:pt x="146" y="59"/>
                    <a:pt x="146" y="59"/>
                    <a:pt x="146" y="59"/>
                  </a:cubicBezTo>
                  <a:cubicBezTo>
                    <a:pt x="146" y="45"/>
                    <a:pt x="146" y="44"/>
                    <a:pt x="136" y="43"/>
                  </a:cubicBezTo>
                  <a:cubicBezTo>
                    <a:pt x="135" y="43"/>
                    <a:pt x="135" y="43"/>
                    <a:pt x="135" y="42"/>
                  </a:cubicBezTo>
                  <a:cubicBezTo>
                    <a:pt x="135" y="38"/>
                    <a:pt x="135" y="38"/>
                    <a:pt x="135" y="38"/>
                  </a:cubicBezTo>
                  <a:cubicBezTo>
                    <a:pt x="140" y="38"/>
                    <a:pt x="147" y="38"/>
                    <a:pt x="153" y="38"/>
                  </a:cubicBezTo>
                  <a:cubicBezTo>
                    <a:pt x="158" y="38"/>
                    <a:pt x="165" y="38"/>
                    <a:pt x="171" y="38"/>
                  </a:cubicBezTo>
                  <a:cubicBezTo>
                    <a:pt x="171" y="42"/>
                    <a:pt x="171" y="42"/>
                    <a:pt x="171" y="42"/>
                  </a:cubicBezTo>
                  <a:cubicBezTo>
                    <a:pt x="171" y="43"/>
                    <a:pt x="170" y="43"/>
                    <a:pt x="170" y="43"/>
                  </a:cubicBezTo>
                  <a:cubicBezTo>
                    <a:pt x="160" y="44"/>
                    <a:pt x="160" y="45"/>
                    <a:pt x="160" y="59"/>
                  </a:cubicBezTo>
                  <a:cubicBezTo>
                    <a:pt x="160" y="96"/>
                    <a:pt x="160" y="96"/>
                    <a:pt x="160" y="96"/>
                  </a:cubicBezTo>
                  <a:cubicBezTo>
                    <a:pt x="160" y="110"/>
                    <a:pt x="160" y="111"/>
                    <a:pt x="170" y="112"/>
                  </a:cubicBezTo>
                  <a:cubicBezTo>
                    <a:pt x="170" y="112"/>
                    <a:pt x="171" y="112"/>
                    <a:pt x="171" y="113"/>
                  </a:cubicBezTo>
                  <a:cubicBezTo>
                    <a:pt x="171" y="117"/>
                    <a:pt x="171" y="117"/>
                    <a:pt x="171" y="117"/>
                  </a:cubicBezTo>
                  <a:cubicBezTo>
                    <a:pt x="165" y="117"/>
                    <a:pt x="158" y="117"/>
                    <a:pt x="153" y="117"/>
                  </a:cubicBezTo>
                  <a:close/>
                  <a:moveTo>
                    <a:pt x="219" y="117"/>
                  </a:moveTo>
                  <a:cubicBezTo>
                    <a:pt x="194" y="117"/>
                    <a:pt x="194" y="117"/>
                    <a:pt x="194" y="117"/>
                  </a:cubicBezTo>
                  <a:cubicBezTo>
                    <a:pt x="189" y="117"/>
                    <a:pt x="182" y="117"/>
                    <a:pt x="177" y="117"/>
                  </a:cubicBezTo>
                  <a:cubicBezTo>
                    <a:pt x="177" y="113"/>
                    <a:pt x="177" y="113"/>
                    <a:pt x="177" y="113"/>
                  </a:cubicBezTo>
                  <a:cubicBezTo>
                    <a:pt x="177" y="112"/>
                    <a:pt x="177" y="112"/>
                    <a:pt x="178" y="112"/>
                  </a:cubicBezTo>
                  <a:cubicBezTo>
                    <a:pt x="188" y="111"/>
                    <a:pt x="188" y="110"/>
                    <a:pt x="188" y="96"/>
                  </a:cubicBezTo>
                  <a:cubicBezTo>
                    <a:pt x="188" y="59"/>
                    <a:pt x="188" y="59"/>
                    <a:pt x="188" y="59"/>
                  </a:cubicBezTo>
                  <a:cubicBezTo>
                    <a:pt x="188" y="45"/>
                    <a:pt x="188" y="44"/>
                    <a:pt x="178" y="43"/>
                  </a:cubicBezTo>
                  <a:cubicBezTo>
                    <a:pt x="177" y="43"/>
                    <a:pt x="177" y="43"/>
                    <a:pt x="177" y="42"/>
                  </a:cubicBezTo>
                  <a:cubicBezTo>
                    <a:pt x="177" y="38"/>
                    <a:pt x="177" y="38"/>
                    <a:pt x="177" y="38"/>
                  </a:cubicBezTo>
                  <a:cubicBezTo>
                    <a:pt x="182" y="38"/>
                    <a:pt x="189" y="38"/>
                    <a:pt x="194" y="38"/>
                  </a:cubicBezTo>
                  <a:cubicBezTo>
                    <a:pt x="213" y="38"/>
                    <a:pt x="213" y="38"/>
                    <a:pt x="213" y="38"/>
                  </a:cubicBezTo>
                  <a:cubicBezTo>
                    <a:pt x="223" y="38"/>
                    <a:pt x="229" y="38"/>
                    <a:pt x="234" y="38"/>
                  </a:cubicBezTo>
                  <a:cubicBezTo>
                    <a:pt x="234" y="44"/>
                    <a:pt x="234" y="54"/>
                    <a:pt x="235" y="59"/>
                  </a:cubicBezTo>
                  <a:cubicBezTo>
                    <a:pt x="231" y="59"/>
                    <a:pt x="231" y="59"/>
                    <a:pt x="231" y="59"/>
                  </a:cubicBezTo>
                  <a:cubicBezTo>
                    <a:pt x="230" y="59"/>
                    <a:pt x="230" y="59"/>
                    <a:pt x="230" y="58"/>
                  </a:cubicBezTo>
                  <a:cubicBezTo>
                    <a:pt x="228" y="46"/>
                    <a:pt x="223" y="44"/>
                    <a:pt x="213" y="44"/>
                  </a:cubicBezTo>
                  <a:cubicBezTo>
                    <a:pt x="202" y="44"/>
                    <a:pt x="202" y="44"/>
                    <a:pt x="202" y="44"/>
                  </a:cubicBezTo>
                  <a:cubicBezTo>
                    <a:pt x="201" y="44"/>
                    <a:pt x="201" y="45"/>
                    <a:pt x="201" y="46"/>
                  </a:cubicBezTo>
                  <a:cubicBezTo>
                    <a:pt x="201" y="73"/>
                    <a:pt x="201" y="73"/>
                    <a:pt x="201" y="73"/>
                  </a:cubicBezTo>
                  <a:cubicBezTo>
                    <a:pt x="202" y="73"/>
                    <a:pt x="202" y="73"/>
                    <a:pt x="202" y="73"/>
                  </a:cubicBezTo>
                  <a:cubicBezTo>
                    <a:pt x="212" y="73"/>
                    <a:pt x="215" y="71"/>
                    <a:pt x="216" y="63"/>
                  </a:cubicBezTo>
                  <a:cubicBezTo>
                    <a:pt x="216" y="62"/>
                    <a:pt x="216" y="62"/>
                    <a:pt x="217" y="62"/>
                  </a:cubicBezTo>
                  <a:cubicBezTo>
                    <a:pt x="221" y="62"/>
                    <a:pt x="221" y="62"/>
                    <a:pt x="221" y="62"/>
                  </a:cubicBezTo>
                  <a:cubicBezTo>
                    <a:pt x="221" y="67"/>
                    <a:pt x="220" y="71"/>
                    <a:pt x="220" y="76"/>
                  </a:cubicBezTo>
                  <a:cubicBezTo>
                    <a:pt x="220" y="82"/>
                    <a:pt x="221" y="85"/>
                    <a:pt x="221" y="90"/>
                  </a:cubicBezTo>
                  <a:cubicBezTo>
                    <a:pt x="217" y="90"/>
                    <a:pt x="217" y="90"/>
                    <a:pt x="217" y="90"/>
                  </a:cubicBezTo>
                  <a:cubicBezTo>
                    <a:pt x="216" y="90"/>
                    <a:pt x="216" y="90"/>
                    <a:pt x="216" y="89"/>
                  </a:cubicBezTo>
                  <a:cubicBezTo>
                    <a:pt x="215" y="79"/>
                    <a:pt x="212" y="78"/>
                    <a:pt x="202" y="78"/>
                  </a:cubicBezTo>
                  <a:cubicBezTo>
                    <a:pt x="201" y="78"/>
                    <a:pt x="201" y="78"/>
                    <a:pt x="201" y="78"/>
                  </a:cubicBezTo>
                  <a:cubicBezTo>
                    <a:pt x="201" y="95"/>
                    <a:pt x="201" y="95"/>
                    <a:pt x="201" y="95"/>
                  </a:cubicBezTo>
                  <a:cubicBezTo>
                    <a:pt x="201" y="109"/>
                    <a:pt x="201" y="110"/>
                    <a:pt x="212" y="110"/>
                  </a:cubicBezTo>
                  <a:cubicBezTo>
                    <a:pt x="219" y="110"/>
                    <a:pt x="219" y="110"/>
                    <a:pt x="219" y="110"/>
                  </a:cubicBezTo>
                  <a:cubicBezTo>
                    <a:pt x="229" y="110"/>
                    <a:pt x="234" y="108"/>
                    <a:pt x="236" y="94"/>
                  </a:cubicBezTo>
                  <a:cubicBezTo>
                    <a:pt x="236" y="94"/>
                    <a:pt x="236" y="93"/>
                    <a:pt x="237" y="93"/>
                  </a:cubicBezTo>
                  <a:cubicBezTo>
                    <a:pt x="241" y="93"/>
                    <a:pt x="241" y="93"/>
                    <a:pt x="241" y="93"/>
                  </a:cubicBezTo>
                  <a:cubicBezTo>
                    <a:pt x="241" y="99"/>
                    <a:pt x="240" y="111"/>
                    <a:pt x="240" y="117"/>
                  </a:cubicBezTo>
                  <a:cubicBezTo>
                    <a:pt x="235" y="117"/>
                    <a:pt x="229" y="117"/>
                    <a:pt x="219" y="117"/>
                  </a:cubicBezTo>
                  <a:close/>
                  <a:moveTo>
                    <a:pt x="412" y="119"/>
                  </a:moveTo>
                  <a:cubicBezTo>
                    <a:pt x="391" y="119"/>
                    <a:pt x="374" y="103"/>
                    <a:pt x="374" y="79"/>
                  </a:cubicBezTo>
                  <a:cubicBezTo>
                    <a:pt x="374" y="50"/>
                    <a:pt x="392" y="36"/>
                    <a:pt x="412" y="36"/>
                  </a:cubicBezTo>
                  <a:cubicBezTo>
                    <a:pt x="434" y="36"/>
                    <a:pt x="451" y="52"/>
                    <a:pt x="451" y="76"/>
                  </a:cubicBezTo>
                  <a:cubicBezTo>
                    <a:pt x="451" y="105"/>
                    <a:pt x="433" y="119"/>
                    <a:pt x="412" y="119"/>
                  </a:cubicBezTo>
                  <a:close/>
                  <a:moveTo>
                    <a:pt x="411" y="43"/>
                  </a:moveTo>
                  <a:cubicBezTo>
                    <a:pt x="397" y="43"/>
                    <a:pt x="390" y="54"/>
                    <a:pt x="390" y="78"/>
                  </a:cubicBezTo>
                  <a:cubicBezTo>
                    <a:pt x="390" y="103"/>
                    <a:pt x="399" y="112"/>
                    <a:pt x="413" y="112"/>
                  </a:cubicBezTo>
                  <a:cubicBezTo>
                    <a:pt x="428" y="112"/>
                    <a:pt x="435" y="101"/>
                    <a:pt x="435" y="77"/>
                  </a:cubicBezTo>
                  <a:cubicBezTo>
                    <a:pt x="435" y="52"/>
                    <a:pt x="426" y="43"/>
                    <a:pt x="411" y="43"/>
                  </a:cubicBezTo>
                  <a:close/>
                  <a:moveTo>
                    <a:pt x="463" y="115"/>
                  </a:moveTo>
                  <a:cubicBezTo>
                    <a:pt x="461" y="117"/>
                    <a:pt x="461" y="117"/>
                    <a:pt x="461" y="117"/>
                  </a:cubicBezTo>
                  <a:cubicBezTo>
                    <a:pt x="461" y="118"/>
                    <a:pt x="460" y="118"/>
                    <a:pt x="459" y="118"/>
                  </a:cubicBezTo>
                  <a:cubicBezTo>
                    <a:pt x="457" y="118"/>
                    <a:pt x="457" y="118"/>
                    <a:pt x="457" y="118"/>
                  </a:cubicBezTo>
                  <a:cubicBezTo>
                    <a:pt x="457" y="113"/>
                    <a:pt x="457" y="98"/>
                    <a:pt x="457" y="93"/>
                  </a:cubicBezTo>
                  <a:cubicBezTo>
                    <a:pt x="461" y="93"/>
                    <a:pt x="461" y="93"/>
                    <a:pt x="461" y="93"/>
                  </a:cubicBezTo>
                  <a:cubicBezTo>
                    <a:pt x="461" y="93"/>
                    <a:pt x="462" y="93"/>
                    <a:pt x="462" y="93"/>
                  </a:cubicBezTo>
                  <a:cubicBezTo>
                    <a:pt x="464" y="106"/>
                    <a:pt x="470" y="112"/>
                    <a:pt x="481" y="112"/>
                  </a:cubicBezTo>
                  <a:cubicBezTo>
                    <a:pt x="491" y="112"/>
                    <a:pt x="497" y="108"/>
                    <a:pt x="497" y="101"/>
                  </a:cubicBezTo>
                  <a:cubicBezTo>
                    <a:pt x="497" y="79"/>
                    <a:pt x="457" y="86"/>
                    <a:pt x="457" y="59"/>
                  </a:cubicBezTo>
                  <a:cubicBezTo>
                    <a:pt x="457" y="45"/>
                    <a:pt x="467" y="36"/>
                    <a:pt x="481" y="36"/>
                  </a:cubicBezTo>
                  <a:cubicBezTo>
                    <a:pt x="486" y="36"/>
                    <a:pt x="493" y="37"/>
                    <a:pt x="497" y="41"/>
                  </a:cubicBezTo>
                  <a:cubicBezTo>
                    <a:pt x="499" y="39"/>
                    <a:pt x="499" y="39"/>
                    <a:pt x="499" y="39"/>
                  </a:cubicBezTo>
                  <a:cubicBezTo>
                    <a:pt x="499" y="38"/>
                    <a:pt x="499" y="38"/>
                    <a:pt x="500" y="38"/>
                  </a:cubicBezTo>
                  <a:cubicBezTo>
                    <a:pt x="503" y="38"/>
                    <a:pt x="503" y="38"/>
                    <a:pt x="503" y="38"/>
                  </a:cubicBezTo>
                  <a:cubicBezTo>
                    <a:pt x="503" y="43"/>
                    <a:pt x="503" y="56"/>
                    <a:pt x="503" y="61"/>
                  </a:cubicBezTo>
                  <a:cubicBezTo>
                    <a:pt x="499" y="61"/>
                    <a:pt x="499" y="61"/>
                    <a:pt x="499" y="61"/>
                  </a:cubicBezTo>
                  <a:cubicBezTo>
                    <a:pt x="499" y="61"/>
                    <a:pt x="499" y="61"/>
                    <a:pt x="498" y="61"/>
                  </a:cubicBezTo>
                  <a:cubicBezTo>
                    <a:pt x="496" y="50"/>
                    <a:pt x="491" y="43"/>
                    <a:pt x="481" y="43"/>
                  </a:cubicBezTo>
                  <a:cubicBezTo>
                    <a:pt x="472" y="43"/>
                    <a:pt x="468" y="48"/>
                    <a:pt x="468" y="53"/>
                  </a:cubicBezTo>
                  <a:cubicBezTo>
                    <a:pt x="468" y="74"/>
                    <a:pt x="509" y="67"/>
                    <a:pt x="509" y="94"/>
                  </a:cubicBezTo>
                  <a:cubicBezTo>
                    <a:pt x="509" y="111"/>
                    <a:pt x="495" y="119"/>
                    <a:pt x="481" y="119"/>
                  </a:cubicBezTo>
                  <a:cubicBezTo>
                    <a:pt x="473" y="119"/>
                    <a:pt x="467" y="117"/>
                    <a:pt x="463" y="115"/>
                  </a:cubicBezTo>
                  <a:close/>
                  <a:moveTo>
                    <a:pt x="547" y="117"/>
                  </a:moveTo>
                  <a:cubicBezTo>
                    <a:pt x="541" y="117"/>
                    <a:pt x="534" y="117"/>
                    <a:pt x="529" y="117"/>
                  </a:cubicBezTo>
                  <a:cubicBezTo>
                    <a:pt x="529" y="113"/>
                    <a:pt x="529" y="113"/>
                    <a:pt x="529" y="113"/>
                  </a:cubicBezTo>
                  <a:cubicBezTo>
                    <a:pt x="529" y="112"/>
                    <a:pt x="529" y="112"/>
                    <a:pt x="530" y="112"/>
                  </a:cubicBezTo>
                  <a:cubicBezTo>
                    <a:pt x="540" y="111"/>
                    <a:pt x="540" y="110"/>
                    <a:pt x="540" y="96"/>
                  </a:cubicBezTo>
                  <a:cubicBezTo>
                    <a:pt x="540" y="46"/>
                    <a:pt x="540" y="46"/>
                    <a:pt x="540" y="46"/>
                  </a:cubicBezTo>
                  <a:cubicBezTo>
                    <a:pt x="540" y="45"/>
                    <a:pt x="540" y="44"/>
                    <a:pt x="539" y="44"/>
                  </a:cubicBezTo>
                  <a:cubicBezTo>
                    <a:pt x="532" y="44"/>
                    <a:pt x="532" y="44"/>
                    <a:pt x="532" y="44"/>
                  </a:cubicBezTo>
                  <a:cubicBezTo>
                    <a:pt x="522" y="44"/>
                    <a:pt x="517" y="46"/>
                    <a:pt x="515" y="61"/>
                  </a:cubicBezTo>
                  <a:cubicBezTo>
                    <a:pt x="515" y="61"/>
                    <a:pt x="515" y="61"/>
                    <a:pt x="514" y="61"/>
                  </a:cubicBezTo>
                  <a:cubicBezTo>
                    <a:pt x="511" y="61"/>
                    <a:pt x="511" y="61"/>
                    <a:pt x="511" y="61"/>
                  </a:cubicBezTo>
                  <a:cubicBezTo>
                    <a:pt x="511" y="56"/>
                    <a:pt x="511" y="44"/>
                    <a:pt x="511" y="38"/>
                  </a:cubicBezTo>
                  <a:cubicBezTo>
                    <a:pt x="516" y="38"/>
                    <a:pt x="522" y="38"/>
                    <a:pt x="532" y="38"/>
                  </a:cubicBezTo>
                  <a:cubicBezTo>
                    <a:pt x="561" y="38"/>
                    <a:pt x="561" y="38"/>
                    <a:pt x="561" y="38"/>
                  </a:cubicBezTo>
                  <a:cubicBezTo>
                    <a:pt x="571" y="38"/>
                    <a:pt x="577" y="38"/>
                    <a:pt x="582" y="38"/>
                  </a:cubicBezTo>
                  <a:cubicBezTo>
                    <a:pt x="582" y="44"/>
                    <a:pt x="583" y="56"/>
                    <a:pt x="583" y="61"/>
                  </a:cubicBezTo>
                  <a:cubicBezTo>
                    <a:pt x="579" y="61"/>
                    <a:pt x="579" y="61"/>
                    <a:pt x="579" y="61"/>
                  </a:cubicBezTo>
                  <a:cubicBezTo>
                    <a:pt x="578" y="61"/>
                    <a:pt x="578" y="61"/>
                    <a:pt x="578" y="61"/>
                  </a:cubicBezTo>
                  <a:cubicBezTo>
                    <a:pt x="576" y="46"/>
                    <a:pt x="571" y="44"/>
                    <a:pt x="561" y="44"/>
                  </a:cubicBezTo>
                  <a:cubicBezTo>
                    <a:pt x="555" y="44"/>
                    <a:pt x="555" y="44"/>
                    <a:pt x="555" y="44"/>
                  </a:cubicBezTo>
                  <a:cubicBezTo>
                    <a:pt x="554" y="44"/>
                    <a:pt x="554" y="45"/>
                    <a:pt x="554" y="46"/>
                  </a:cubicBezTo>
                  <a:cubicBezTo>
                    <a:pt x="554" y="96"/>
                    <a:pt x="554" y="96"/>
                    <a:pt x="554" y="96"/>
                  </a:cubicBezTo>
                  <a:cubicBezTo>
                    <a:pt x="554" y="110"/>
                    <a:pt x="554" y="111"/>
                    <a:pt x="563" y="112"/>
                  </a:cubicBezTo>
                  <a:cubicBezTo>
                    <a:pt x="564" y="112"/>
                    <a:pt x="564" y="112"/>
                    <a:pt x="564" y="113"/>
                  </a:cubicBezTo>
                  <a:cubicBezTo>
                    <a:pt x="564" y="117"/>
                    <a:pt x="564" y="117"/>
                    <a:pt x="564" y="117"/>
                  </a:cubicBezTo>
                  <a:cubicBezTo>
                    <a:pt x="559" y="117"/>
                    <a:pt x="552" y="117"/>
                    <a:pt x="547" y="117"/>
                  </a:cubicBezTo>
                  <a:close/>
                  <a:moveTo>
                    <a:pt x="622" y="119"/>
                  </a:moveTo>
                  <a:cubicBezTo>
                    <a:pt x="601" y="119"/>
                    <a:pt x="584" y="103"/>
                    <a:pt x="584" y="79"/>
                  </a:cubicBezTo>
                  <a:cubicBezTo>
                    <a:pt x="584" y="50"/>
                    <a:pt x="602" y="36"/>
                    <a:pt x="622" y="36"/>
                  </a:cubicBezTo>
                  <a:cubicBezTo>
                    <a:pt x="644" y="36"/>
                    <a:pt x="660" y="52"/>
                    <a:pt x="660" y="76"/>
                  </a:cubicBezTo>
                  <a:cubicBezTo>
                    <a:pt x="660" y="105"/>
                    <a:pt x="643" y="119"/>
                    <a:pt x="622" y="119"/>
                  </a:cubicBezTo>
                  <a:close/>
                  <a:moveTo>
                    <a:pt x="621" y="43"/>
                  </a:moveTo>
                  <a:cubicBezTo>
                    <a:pt x="607" y="43"/>
                    <a:pt x="600" y="54"/>
                    <a:pt x="600" y="78"/>
                  </a:cubicBezTo>
                  <a:cubicBezTo>
                    <a:pt x="600" y="103"/>
                    <a:pt x="609" y="112"/>
                    <a:pt x="623" y="112"/>
                  </a:cubicBezTo>
                  <a:cubicBezTo>
                    <a:pt x="638" y="112"/>
                    <a:pt x="645" y="101"/>
                    <a:pt x="645" y="77"/>
                  </a:cubicBezTo>
                  <a:cubicBezTo>
                    <a:pt x="645" y="52"/>
                    <a:pt x="635" y="43"/>
                    <a:pt x="621" y="43"/>
                  </a:cubicBezTo>
                  <a:close/>
                  <a:moveTo>
                    <a:pt x="729" y="119"/>
                  </a:moveTo>
                  <a:cubicBezTo>
                    <a:pt x="727" y="115"/>
                    <a:pt x="724" y="111"/>
                    <a:pt x="721" y="107"/>
                  </a:cubicBezTo>
                  <a:cubicBezTo>
                    <a:pt x="684" y="53"/>
                    <a:pt x="684" y="53"/>
                    <a:pt x="684" y="53"/>
                  </a:cubicBezTo>
                  <a:cubicBezTo>
                    <a:pt x="683" y="53"/>
                    <a:pt x="683" y="53"/>
                    <a:pt x="683" y="53"/>
                  </a:cubicBezTo>
                  <a:cubicBezTo>
                    <a:pt x="683" y="84"/>
                    <a:pt x="683" y="84"/>
                    <a:pt x="683" y="84"/>
                  </a:cubicBezTo>
                  <a:cubicBezTo>
                    <a:pt x="683" y="108"/>
                    <a:pt x="683" y="111"/>
                    <a:pt x="697" y="112"/>
                  </a:cubicBezTo>
                  <a:cubicBezTo>
                    <a:pt x="698" y="112"/>
                    <a:pt x="698" y="112"/>
                    <a:pt x="698" y="113"/>
                  </a:cubicBezTo>
                  <a:cubicBezTo>
                    <a:pt x="698" y="117"/>
                    <a:pt x="698" y="117"/>
                    <a:pt x="698" y="117"/>
                  </a:cubicBezTo>
                  <a:cubicBezTo>
                    <a:pt x="693" y="117"/>
                    <a:pt x="685" y="117"/>
                    <a:pt x="679" y="117"/>
                  </a:cubicBezTo>
                  <a:cubicBezTo>
                    <a:pt x="673" y="117"/>
                    <a:pt x="669" y="117"/>
                    <a:pt x="664" y="117"/>
                  </a:cubicBezTo>
                  <a:cubicBezTo>
                    <a:pt x="664" y="113"/>
                    <a:pt x="664" y="113"/>
                    <a:pt x="664" y="113"/>
                  </a:cubicBezTo>
                  <a:cubicBezTo>
                    <a:pt x="664" y="112"/>
                    <a:pt x="664" y="112"/>
                    <a:pt x="665" y="112"/>
                  </a:cubicBezTo>
                  <a:cubicBezTo>
                    <a:pt x="675" y="111"/>
                    <a:pt x="675" y="108"/>
                    <a:pt x="675" y="84"/>
                  </a:cubicBezTo>
                  <a:cubicBezTo>
                    <a:pt x="675" y="59"/>
                    <a:pt x="675" y="59"/>
                    <a:pt x="675" y="59"/>
                  </a:cubicBezTo>
                  <a:cubicBezTo>
                    <a:pt x="675" y="45"/>
                    <a:pt x="675" y="44"/>
                    <a:pt x="665" y="43"/>
                  </a:cubicBezTo>
                  <a:cubicBezTo>
                    <a:pt x="664" y="43"/>
                    <a:pt x="664" y="43"/>
                    <a:pt x="664" y="42"/>
                  </a:cubicBezTo>
                  <a:cubicBezTo>
                    <a:pt x="664" y="38"/>
                    <a:pt x="664" y="38"/>
                    <a:pt x="664" y="38"/>
                  </a:cubicBezTo>
                  <a:cubicBezTo>
                    <a:pt x="668" y="38"/>
                    <a:pt x="675" y="38"/>
                    <a:pt x="678" y="38"/>
                  </a:cubicBezTo>
                  <a:cubicBezTo>
                    <a:pt x="683" y="38"/>
                    <a:pt x="687" y="38"/>
                    <a:pt x="690" y="38"/>
                  </a:cubicBezTo>
                  <a:cubicBezTo>
                    <a:pt x="730" y="96"/>
                    <a:pt x="730" y="96"/>
                    <a:pt x="730" y="96"/>
                  </a:cubicBezTo>
                  <a:cubicBezTo>
                    <a:pt x="731" y="96"/>
                    <a:pt x="731" y="96"/>
                    <a:pt x="731" y="96"/>
                  </a:cubicBezTo>
                  <a:cubicBezTo>
                    <a:pt x="731" y="71"/>
                    <a:pt x="731" y="71"/>
                    <a:pt x="731" y="71"/>
                  </a:cubicBezTo>
                  <a:cubicBezTo>
                    <a:pt x="731" y="47"/>
                    <a:pt x="730" y="44"/>
                    <a:pt x="716" y="43"/>
                  </a:cubicBezTo>
                  <a:cubicBezTo>
                    <a:pt x="716" y="43"/>
                    <a:pt x="716" y="43"/>
                    <a:pt x="716" y="42"/>
                  </a:cubicBezTo>
                  <a:cubicBezTo>
                    <a:pt x="716" y="38"/>
                    <a:pt x="716" y="38"/>
                    <a:pt x="716" y="38"/>
                  </a:cubicBezTo>
                  <a:cubicBezTo>
                    <a:pt x="721" y="38"/>
                    <a:pt x="729" y="38"/>
                    <a:pt x="735" y="38"/>
                  </a:cubicBezTo>
                  <a:cubicBezTo>
                    <a:pt x="740" y="38"/>
                    <a:pt x="744" y="38"/>
                    <a:pt x="750" y="38"/>
                  </a:cubicBezTo>
                  <a:cubicBezTo>
                    <a:pt x="750" y="42"/>
                    <a:pt x="750" y="42"/>
                    <a:pt x="750" y="42"/>
                  </a:cubicBezTo>
                  <a:cubicBezTo>
                    <a:pt x="750" y="43"/>
                    <a:pt x="750" y="43"/>
                    <a:pt x="749" y="43"/>
                  </a:cubicBezTo>
                  <a:cubicBezTo>
                    <a:pt x="739" y="44"/>
                    <a:pt x="739" y="47"/>
                    <a:pt x="739" y="71"/>
                  </a:cubicBezTo>
                  <a:cubicBezTo>
                    <a:pt x="739" y="119"/>
                    <a:pt x="739" y="119"/>
                    <a:pt x="739" y="119"/>
                  </a:cubicBezTo>
                  <a:lnTo>
                    <a:pt x="729" y="119"/>
                  </a:lnTo>
                  <a:close/>
                  <a:moveTo>
                    <a:pt x="921" y="119"/>
                  </a:moveTo>
                  <a:cubicBezTo>
                    <a:pt x="900" y="119"/>
                    <a:pt x="883" y="103"/>
                    <a:pt x="883" y="79"/>
                  </a:cubicBezTo>
                  <a:cubicBezTo>
                    <a:pt x="883" y="50"/>
                    <a:pt x="901" y="36"/>
                    <a:pt x="921" y="36"/>
                  </a:cubicBezTo>
                  <a:cubicBezTo>
                    <a:pt x="943" y="36"/>
                    <a:pt x="960" y="52"/>
                    <a:pt x="960" y="76"/>
                  </a:cubicBezTo>
                  <a:cubicBezTo>
                    <a:pt x="960" y="105"/>
                    <a:pt x="942" y="119"/>
                    <a:pt x="921" y="119"/>
                  </a:cubicBezTo>
                  <a:close/>
                  <a:moveTo>
                    <a:pt x="920" y="43"/>
                  </a:moveTo>
                  <a:cubicBezTo>
                    <a:pt x="906" y="43"/>
                    <a:pt x="899" y="54"/>
                    <a:pt x="899" y="78"/>
                  </a:cubicBezTo>
                  <a:cubicBezTo>
                    <a:pt x="899" y="103"/>
                    <a:pt x="908" y="112"/>
                    <a:pt x="922" y="112"/>
                  </a:cubicBezTo>
                  <a:cubicBezTo>
                    <a:pt x="937" y="112"/>
                    <a:pt x="944" y="101"/>
                    <a:pt x="944" y="77"/>
                  </a:cubicBezTo>
                  <a:cubicBezTo>
                    <a:pt x="944" y="52"/>
                    <a:pt x="935" y="43"/>
                    <a:pt x="920" y="43"/>
                  </a:cubicBezTo>
                  <a:close/>
                  <a:moveTo>
                    <a:pt x="1029" y="119"/>
                  </a:moveTo>
                  <a:cubicBezTo>
                    <a:pt x="1026" y="115"/>
                    <a:pt x="1023" y="111"/>
                    <a:pt x="1020" y="107"/>
                  </a:cubicBezTo>
                  <a:cubicBezTo>
                    <a:pt x="983" y="53"/>
                    <a:pt x="983" y="53"/>
                    <a:pt x="983" y="53"/>
                  </a:cubicBezTo>
                  <a:cubicBezTo>
                    <a:pt x="982" y="53"/>
                    <a:pt x="982" y="53"/>
                    <a:pt x="982" y="53"/>
                  </a:cubicBezTo>
                  <a:cubicBezTo>
                    <a:pt x="982" y="84"/>
                    <a:pt x="982" y="84"/>
                    <a:pt x="982" y="84"/>
                  </a:cubicBezTo>
                  <a:cubicBezTo>
                    <a:pt x="982" y="108"/>
                    <a:pt x="983" y="111"/>
                    <a:pt x="996" y="112"/>
                  </a:cubicBezTo>
                  <a:cubicBezTo>
                    <a:pt x="997" y="112"/>
                    <a:pt x="997" y="112"/>
                    <a:pt x="997" y="113"/>
                  </a:cubicBezTo>
                  <a:cubicBezTo>
                    <a:pt x="997" y="117"/>
                    <a:pt x="997" y="117"/>
                    <a:pt x="997" y="117"/>
                  </a:cubicBezTo>
                  <a:cubicBezTo>
                    <a:pt x="992" y="117"/>
                    <a:pt x="984" y="117"/>
                    <a:pt x="978" y="117"/>
                  </a:cubicBezTo>
                  <a:cubicBezTo>
                    <a:pt x="972" y="117"/>
                    <a:pt x="969" y="117"/>
                    <a:pt x="963" y="117"/>
                  </a:cubicBezTo>
                  <a:cubicBezTo>
                    <a:pt x="963" y="113"/>
                    <a:pt x="963" y="113"/>
                    <a:pt x="963" y="113"/>
                  </a:cubicBezTo>
                  <a:cubicBezTo>
                    <a:pt x="963" y="112"/>
                    <a:pt x="963" y="112"/>
                    <a:pt x="964" y="112"/>
                  </a:cubicBezTo>
                  <a:cubicBezTo>
                    <a:pt x="974" y="111"/>
                    <a:pt x="974" y="108"/>
                    <a:pt x="974" y="84"/>
                  </a:cubicBezTo>
                  <a:cubicBezTo>
                    <a:pt x="974" y="59"/>
                    <a:pt x="974" y="59"/>
                    <a:pt x="974" y="59"/>
                  </a:cubicBezTo>
                  <a:cubicBezTo>
                    <a:pt x="974" y="45"/>
                    <a:pt x="974" y="44"/>
                    <a:pt x="964" y="43"/>
                  </a:cubicBezTo>
                  <a:cubicBezTo>
                    <a:pt x="963" y="43"/>
                    <a:pt x="963" y="43"/>
                    <a:pt x="963" y="42"/>
                  </a:cubicBezTo>
                  <a:cubicBezTo>
                    <a:pt x="963" y="38"/>
                    <a:pt x="963" y="38"/>
                    <a:pt x="963" y="38"/>
                  </a:cubicBezTo>
                  <a:cubicBezTo>
                    <a:pt x="968" y="38"/>
                    <a:pt x="974" y="38"/>
                    <a:pt x="977" y="38"/>
                  </a:cubicBezTo>
                  <a:cubicBezTo>
                    <a:pt x="982" y="38"/>
                    <a:pt x="986" y="38"/>
                    <a:pt x="989" y="38"/>
                  </a:cubicBezTo>
                  <a:cubicBezTo>
                    <a:pt x="1029" y="96"/>
                    <a:pt x="1029" y="96"/>
                    <a:pt x="1029" y="96"/>
                  </a:cubicBezTo>
                  <a:cubicBezTo>
                    <a:pt x="1030" y="96"/>
                    <a:pt x="1030" y="96"/>
                    <a:pt x="1030" y="96"/>
                  </a:cubicBezTo>
                  <a:cubicBezTo>
                    <a:pt x="1030" y="71"/>
                    <a:pt x="1030" y="71"/>
                    <a:pt x="1030" y="71"/>
                  </a:cubicBezTo>
                  <a:cubicBezTo>
                    <a:pt x="1030" y="47"/>
                    <a:pt x="1030" y="44"/>
                    <a:pt x="1016" y="43"/>
                  </a:cubicBezTo>
                  <a:cubicBezTo>
                    <a:pt x="1015" y="43"/>
                    <a:pt x="1015" y="43"/>
                    <a:pt x="1015" y="42"/>
                  </a:cubicBezTo>
                  <a:cubicBezTo>
                    <a:pt x="1015" y="38"/>
                    <a:pt x="1015" y="38"/>
                    <a:pt x="1015" y="38"/>
                  </a:cubicBezTo>
                  <a:cubicBezTo>
                    <a:pt x="1020" y="38"/>
                    <a:pt x="1028" y="38"/>
                    <a:pt x="1034" y="38"/>
                  </a:cubicBezTo>
                  <a:cubicBezTo>
                    <a:pt x="1040" y="38"/>
                    <a:pt x="1044" y="38"/>
                    <a:pt x="1049" y="38"/>
                  </a:cubicBezTo>
                  <a:cubicBezTo>
                    <a:pt x="1049" y="42"/>
                    <a:pt x="1049" y="42"/>
                    <a:pt x="1049" y="42"/>
                  </a:cubicBezTo>
                  <a:cubicBezTo>
                    <a:pt x="1049" y="43"/>
                    <a:pt x="1049" y="43"/>
                    <a:pt x="1048" y="43"/>
                  </a:cubicBezTo>
                  <a:cubicBezTo>
                    <a:pt x="1038" y="44"/>
                    <a:pt x="1038" y="47"/>
                    <a:pt x="1038" y="71"/>
                  </a:cubicBezTo>
                  <a:cubicBezTo>
                    <a:pt x="1038" y="119"/>
                    <a:pt x="1038" y="119"/>
                    <a:pt x="1038" y="119"/>
                  </a:cubicBezTo>
                  <a:lnTo>
                    <a:pt x="1029" y="119"/>
                  </a:lnTo>
                  <a:close/>
                  <a:moveTo>
                    <a:pt x="1062" y="115"/>
                  </a:moveTo>
                  <a:cubicBezTo>
                    <a:pt x="1060" y="117"/>
                    <a:pt x="1060" y="117"/>
                    <a:pt x="1060" y="117"/>
                  </a:cubicBezTo>
                  <a:cubicBezTo>
                    <a:pt x="1060" y="118"/>
                    <a:pt x="1059" y="118"/>
                    <a:pt x="1059" y="118"/>
                  </a:cubicBezTo>
                  <a:cubicBezTo>
                    <a:pt x="1056" y="118"/>
                    <a:pt x="1056" y="118"/>
                    <a:pt x="1056" y="118"/>
                  </a:cubicBezTo>
                  <a:cubicBezTo>
                    <a:pt x="1056" y="113"/>
                    <a:pt x="1056" y="98"/>
                    <a:pt x="1056" y="93"/>
                  </a:cubicBezTo>
                  <a:cubicBezTo>
                    <a:pt x="1060" y="93"/>
                    <a:pt x="1060" y="93"/>
                    <a:pt x="1060" y="93"/>
                  </a:cubicBezTo>
                  <a:cubicBezTo>
                    <a:pt x="1060" y="93"/>
                    <a:pt x="1061" y="93"/>
                    <a:pt x="1061" y="93"/>
                  </a:cubicBezTo>
                  <a:cubicBezTo>
                    <a:pt x="1063" y="106"/>
                    <a:pt x="1069" y="112"/>
                    <a:pt x="1080" y="112"/>
                  </a:cubicBezTo>
                  <a:cubicBezTo>
                    <a:pt x="1090" y="112"/>
                    <a:pt x="1097" y="108"/>
                    <a:pt x="1097" y="101"/>
                  </a:cubicBezTo>
                  <a:cubicBezTo>
                    <a:pt x="1097" y="79"/>
                    <a:pt x="1056" y="86"/>
                    <a:pt x="1056" y="59"/>
                  </a:cubicBezTo>
                  <a:cubicBezTo>
                    <a:pt x="1056" y="45"/>
                    <a:pt x="1066" y="36"/>
                    <a:pt x="1080" y="36"/>
                  </a:cubicBezTo>
                  <a:cubicBezTo>
                    <a:pt x="1085" y="36"/>
                    <a:pt x="1091" y="37"/>
                    <a:pt x="1096" y="40"/>
                  </a:cubicBezTo>
                  <a:cubicBezTo>
                    <a:pt x="1098" y="38"/>
                    <a:pt x="1098" y="38"/>
                    <a:pt x="1098" y="38"/>
                  </a:cubicBezTo>
                  <a:cubicBezTo>
                    <a:pt x="1098" y="37"/>
                    <a:pt x="1099" y="37"/>
                    <a:pt x="1100" y="37"/>
                  </a:cubicBezTo>
                  <a:cubicBezTo>
                    <a:pt x="1102" y="37"/>
                    <a:pt x="1102" y="37"/>
                    <a:pt x="1102" y="37"/>
                  </a:cubicBezTo>
                  <a:cubicBezTo>
                    <a:pt x="1102" y="42"/>
                    <a:pt x="1102" y="54"/>
                    <a:pt x="1102" y="59"/>
                  </a:cubicBezTo>
                  <a:cubicBezTo>
                    <a:pt x="1099" y="59"/>
                    <a:pt x="1099" y="59"/>
                    <a:pt x="1099" y="59"/>
                  </a:cubicBezTo>
                  <a:cubicBezTo>
                    <a:pt x="1098" y="59"/>
                    <a:pt x="1098" y="59"/>
                    <a:pt x="1098" y="58"/>
                  </a:cubicBezTo>
                  <a:cubicBezTo>
                    <a:pt x="1096" y="50"/>
                    <a:pt x="1090" y="43"/>
                    <a:pt x="1080" y="43"/>
                  </a:cubicBezTo>
                  <a:cubicBezTo>
                    <a:pt x="1071" y="43"/>
                    <a:pt x="1068" y="48"/>
                    <a:pt x="1068" y="53"/>
                  </a:cubicBezTo>
                  <a:cubicBezTo>
                    <a:pt x="1068" y="74"/>
                    <a:pt x="1109" y="67"/>
                    <a:pt x="1109" y="94"/>
                  </a:cubicBezTo>
                  <a:cubicBezTo>
                    <a:pt x="1109" y="111"/>
                    <a:pt x="1094" y="119"/>
                    <a:pt x="1081" y="119"/>
                  </a:cubicBezTo>
                  <a:cubicBezTo>
                    <a:pt x="1072" y="119"/>
                    <a:pt x="1067" y="117"/>
                    <a:pt x="1062" y="115"/>
                  </a:cubicBezTo>
                  <a:close/>
                  <a:moveTo>
                    <a:pt x="1155" y="119"/>
                  </a:moveTo>
                  <a:cubicBezTo>
                    <a:pt x="1132" y="119"/>
                    <a:pt x="1122" y="110"/>
                    <a:pt x="1122" y="89"/>
                  </a:cubicBezTo>
                  <a:cubicBezTo>
                    <a:pt x="1122" y="59"/>
                    <a:pt x="1122" y="59"/>
                    <a:pt x="1122" y="59"/>
                  </a:cubicBezTo>
                  <a:cubicBezTo>
                    <a:pt x="1122" y="45"/>
                    <a:pt x="1122" y="44"/>
                    <a:pt x="1113" y="43"/>
                  </a:cubicBezTo>
                  <a:cubicBezTo>
                    <a:pt x="1112" y="43"/>
                    <a:pt x="1111" y="43"/>
                    <a:pt x="1111" y="42"/>
                  </a:cubicBezTo>
                  <a:cubicBezTo>
                    <a:pt x="1111" y="38"/>
                    <a:pt x="1111" y="38"/>
                    <a:pt x="1111" y="38"/>
                  </a:cubicBezTo>
                  <a:cubicBezTo>
                    <a:pt x="1117" y="38"/>
                    <a:pt x="1124" y="38"/>
                    <a:pt x="1129" y="38"/>
                  </a:cubicBezTo>
                  <a:cubicBezTo>
                    <a:pt x="1135" y="38"/>
                    <a:pt x="1142" y="38"/>
                    <a:pt x="1147" y="38"/>
                  </a:cubicBezTo>
                  <a:cubicBezTo>
                    <a:pt x="1147" y="42"/>
                    <a:pt x="1147" y="42"/>
                    <a:pt x="1147" y="42"/>
                  </a:cubicBezTo>
                  <a:cubicBezTo>
                    <a:pt x="1147" y="43"/>
                    <a:pt x="1147" y="43"/>
                    <a:pt x="1146" y="43"/>
                  </a:cubicBezTo>
                  <a:cubicBezTo>
                    <a:pt x="1136" y="44"/>
                    <a:pt x="1136" y="45"/>
                    <a:pt x="1136" y="59"/>
                  </a:cubicBezTo>
                  <a:cubicBezTo>
                    <a:pt x="1136" y="91"/>
                    <a:pt x="1136" y="91"/>
                    <a:pt x="1136" y="91"/>
                  </a:cubicBezTo>
                  <a:cubicBezTo>
                    <a:pt x="1136" y="103"/>
                    <a:pt x="1142" y="110"/>
                    <a:pt x="1157" y="110"/>
                  </a:cubicBezTo>
                  <a:cubicBezTo>
                    <a:pt x="1170" y="110"/>
                    <a:pt x="1177" y="103"/>
                    <a:pt x="1177" y="90"/>
                  </a:cubicBezTo>
                  <a:cubicBezTo>
                    <a:pt x="1177" y="71"/>
                    <a:pt x="1177" y="71"/>
                    <a:pt x="1177" y="71"/>
                  </a:cubicBezTo>
                  <a:cubicBezTo>
                    <a:pt x="1177" y="46"/>
                    <a:pt x="1177" y="45"/>
                    <a:pt x="1163" y="43"/>
                  </a:cubicBezTo>
                  <a:cubicBezTo>
                    <a:pt x="1162" y="43"/>
                    <a:pt x="1162" y="43"/>
                    <a:pt x="1162" y="42"/>
                  </a:cubicBezTo>
                  <a:cubicBezTo>
                    <a:pt x="1162" y="38"/>
                    <a:pt x="1162" y="38"/>
                    <a:pt x="1162" y="38"/>
                  </a:cubicBezTo>
                  <a:cubicBezTo>
                    <a:pt x="1167" y="38"/>
                    <a:pt x="1175" y="38"/>
                    <a:pt x="1181" y="38"/>
                  </a:cubicBezTo>
                  <a:cubicBezTo>
                    <a:pt x="1186" y="38"/>
                    <a:pt x="1189" y="38"/>
                    <a:pt x="1194" y="38"/>
                  </a:cubicBezTo>
                  <a:cubicBezTo>
                    <a:pt x="1194" y="42"/>
                    <a:pt x="1194" y="42"/>
                    <a:pt x="1194" y="42"/>
                  </a:cubicBezTo>
                  <a:cubicBezTo>
                    <a:pt x="1194" y="43"/>
                    <a:pt x="1194" y="43"/>
                    <a:pt x="1193" y="43"/>
                  </a:cubicBezTo>
                  <a:cubicBezTo>
                    <a:pt x="1185" y="44"/>
                    <a:pt x="1185" y="46"/>
                    <a:pt x="1185" y="71"/>
                  </a:cubicBezTo>
                  <a:cubicBezTo>
                    <a:pt x="1185" y="88"/>
                    <a:pt x="1185" y="88"/>
                    <a:pt x="1185" y="88"/>
                  </a:cubicBezTo>
                  <a:cubicBezTo>
                    <a:pt x="1185" y="109"/>
                    <a:pt x="1175" y="119"/>
                    <a:pt x="1155" y="119"/>
                  </a:cubicBezTo>
                  <a:close/>
                  <a:moveTo>
                    <a:pt x="1243" y="117"/>
                  </a:moveTo>
                  <a:cubicBezTo>
                    <a:pt x="1216" y="117"/>
                    <a:pt x="1216" y="117"/>
                    <a:pt x="1216" y="117"/>
                  </a:cubicBezTo>
                  <a:cubicBezTo>
                    <a:pt x="1211" y="117"/>
                    <a:pt x="1205" y="117"/>
                    <a:pt x="1199" y="117"/>
                  </a:cubicBezTo>
                  <a:cubicBezTo>
                    <a:pt x="1199" y="113"/>
                    <a:pt x="1199" y="113"/>
                    <a:pt x="1199" y="113"/>
                  </a:cubicBezTo>
                  <a:cubicBezTo>
                    <a:pt x="1199" y="112"/>
                    <a:pt x="1199" y="112"/>
                    <a:pt x="1200" y="112"/>
                  </a:cubicBezTo>
                  <a:cubicBezTo>
                    <a:pt x="1210" y="111"/>
                    <a:pt x="1210" y="110"/>
                    <a:pt x="1210" y="96"/>
                  </a:cubicBezTo>
                  <a:cubicBezTo>
                    <a:pt x="1210" y="59"/>
                    <a:pt x="1210" y="59"/>
                    <a:pt x="1210" y="59"/>
                  </a:cubicBezTo>
                  <a:cubicBezTo>
                    <a:pt x="1210" y="45"/>
                    <a:pt x="1210" y="44"/>
                    <a:pt x="1200" y="43"/>
                  </a:cubicBezTo>
                  <a:cubicBezTo>
                    <a:pt x="1199" y="43"/>
                    <a:pt x="1199" y="43"/>
                    <a:pt x="1199" y="42"/>
                  </a:cubicBezTo>
                  <a:cubicBezTo>
                    <a:pt x="1199" y="38"/>
                    <a:pt x="1199" y="38"/>
                    <a:pt x="1199" y="38"/>
                  </a:cubicBezTo>
                  <a:cubicBezTo>
                    <a:pt x="1205" y="38"/>
                    <a:pt x="1212" y="38"/>
                    <a:pt x="1217" y="38"/>
                  </a:cubicBezTo>
                  <a:cubicBezTo>
                    <a:pt x="1223" y="38"/>
                    <a:pt x="1232" y="38"/>
                    <a:pt x="1237" y="38"/>
                  </a:cubicBezTo>
                  <a:cubicBezTo>
                    <a:pt x="1237" y="42"/>
                    <a:pt x="1237" y="42"/>
                    <a:pt x="1237" y="42"/>
                  </a:cubicBezTo>
                  <a:cubicBezTo>
                    <a:pt x="1237" y="43"/>
                    <a:pt x="1237" y="43"/>
                    <a:pt x="1236" y="43"/>
                  </a:cubicBezTo>
                  <a:cubicBezTo>
                    <a:pt x="1224" y="44"/>
                    <a:pt x="1224" y="45"/>
                    <a:pt x="1224" y="59"/>
                  </a:cubicBezTo>
                  <a:cubicBezTo>
                    <a:pt x="1224" y="95"/>
                    <a:pt x="1224" y="95"/>
                    <a:pt x="1224" y="95"/>
                  </a:cubicBezTo>
                  <a:cubicBezTo>
                    <a:pt x="1224" y="109"/>
                    <a:pt x="1224" y="110"/>
                    <a:pt x="1235" y="110"/>
                  </a:cubicBezTo>
                  <a:cubicBezTo>
                    <a:pt x="1240" y="110"/>
                    <a:pt x="1240" y="110"/>
                    <a:pt x="1240" y="110"/>
                  </a:cubicBezTo>
                  <a:cubicBezTo>
                    <a:pt x="1250" y="110"/>
                    <a:pt x="1255" y="107"/>
                    <a:pt x="1257" y="92"/>
                  </a:cubicBezTo>
                  <a:cubicBezTo>
                    <a:pt x="1257" y="92"/>
                    <a:pt x="1257" y="91"/>
                    <a:pt x="1258" y="91"/>
                  </a:cubicBezTo>
                  <a:cubicBezTo>
                    <a:pt x="1261" y="91"/>
                    <a:pt x="1261" y="91"/>
                    <a:pt x="1261" y="91"/>
                  </a:cubicBezTo>
                  <a:cubicBezTo>
                    <a:pt x="1261" y="97"/>
                    <a:pt x="1261" y="111"/>
                    <a:pt x="1261" y="117"/>
                  </a:cubicBezTo>
                  <a:cubicBezTo>
                    <a:pt x="1256" y="117"/>
                    <a:pt x="1253" y="117"/>
                    <a:pt x="1243" y="117"/>
                  </a:cubicBezTo>
                  <a:close/>
                  <a:moveTo>
                    <a:pt x="1291" y="117"/>
                  </a:moveTo>
                  <a:cubicBezTo>
                    <a:pt x="1285" y="117"/>
                    <a:pt x="1278" y="117"/>
                    <a:pt x="1273" y="117"/>
                  </a:cubicBezTo>
                  <a:cubicBezTo>
                    <a:pt x="1273" y="113"/>
                    <a:pt x="1273" y="113"/>
                    <a:pt x="1273" y="113"/>
                  </a:cubicBezTo>
                  <a:cubicBezTo>
                    <a:pt x="1273" y="112"/>
                    <a:pt x="1273" y="112"/>
                    <a:pt x="1274" y="112"/>
                  </a:cubicBezTo>
                  <a:cubicBezTo>
                    <a:pt x="1284" y="111"/>
                    <a:pt x="1284" y="110"/>
                    <a:pt x="1284" y="96"/>
                  </a:cubicBezTo>
                  <a:cubicBezTo>
                    <a:pt x="1284" y="46"/>
                    <a:pt x="1284" y="46"/>
                    <a:pt x="1284" y="46"/>
                  </a:cubicBezTo>
                  <a:cubicBezTo>
                    <a:pt x="1284" y="45"/>
                    <a:pt x="1284" y="44"/>
                    <a:pt x="1283" y="44"/>
                  </a:cubicBezTo>
                  <a:cubicBezTo>
                    <a:pt x="1276" y="44"/>
                    <a:pt x="1276" y="44"/>
                    <a:pt x="1276" y="44"/>
                  </a:cubicBezTo>
                  <a:cubicBezTo>
                    <a:pt x="1266" y="44"/>
                    <a:pt x="1261" y="46"/>
                    <a:pt x="1260" y="61"/>
                  </a:cubicBezTo>
                  <a:cubicBezTo>
                    <a:pt x="1260" y="61"/>
                    <a:pt x="1259" y="61"/>
                    <a:pt x="1259" y="61"/>
                  </a:cubicBezTo>
                  <a:cubicBezTo>
                    <a:pt x="1255" y="61"/>
                    <a:pt x="1255" y="61"/>
                    <a:pt x="1255" y="61"/>
                  </a:cubicBezTo>
                  <a:cubicBezTo>
                    <a:pt x="1255" y="56"/>
                    <a:pt x="1255" y="44"/>
                    <a:pt x="1255" y="38"/>
                  </a:cubicBezTo>
                  <a:cubicBezTo>
                    <a:pt x="1260" y="38"/>
                    <a:pt x="1266" y="38"/>
                    <a:pt x="1276" y="38"/>
                  </a:cubicBezTo>
                  <a:cubicBezTo>
                    <a:pt x="1306" y="38"/>
                    <a:pt x="1306" y="38"/>
                    <a:pt x="1306" y="38"/>
                  </a:cubicBezTo>
                  <a:cubicBezTo>
                    <a:pt x="1316" y="38"/>
                    <a:pt x="1322" y="38"/>
                    <a:pt x="1327" y="38"/>
                  </a:cubicBezTo>
                  <a:cubicBezTo>
                    <a:pt x="1327" y="44"/>
                    <a:pt x="1327" y="56"/>
                    <a:pt x="1327" y="61"/>
                  </a:cubicBezTo>
                  <a:cubicBezTo>
                    <a:pt x="1323" y="61"/>
                    <a:pt x="1323" y="61"/>
                    <a:pt x="1323" y="61"/>
                  </a:cubicBezTo>
                  <a:cubicBezTo>
                    <a:pt x="1323" y="61"/>
                    <a:pt x="1322" y="61"/>
                    <a:pt x="1322" y="61"/>
                  </a:cubicBezTo>
                  <a:cubicBezTo>
                    <a:pt x="1320" y="46"/>
                    <a:pt x="1315" y="44"/>
                    <a:pt x="1306" y="44"/>
                  </a:cubicBezTo>
                  <a:cubicBezTo>
                    <a:pt x="1299" y="44"/>
                    <a:pt x="1299" y="44"/>
                    <a:pt x="1299" y="44"/>
                  </a:cubicBezTo>
                  <a:cubicBezTo>
                    <a:pt x="1298" y="44"/>
                    <a:pt x="1298" y="45"/>
                    <a:pt x="1298" y="46"/>
                  </a:cubicBezTo>
                  <a:cubicBezTo>
                    <a:pt x="1298" y="96"/>
                    <a:pt x="1298" y="96"/>
                    <a:pt x="1298" y="96"/>
                  </a:cubicBezTo>
                  <a:cubicBezTo>
                    <a:pt x="1298" y="110"/>
                    <a:pt x="1298" y="111"/>
                    <a:pt x="1308" y="112"/>
                  </a:cubicBezTo>
                  <a:cubicBezTo>
                    <a:pt x="1309" y="112"/>
                    <a:pt x="1309" y="112"/>
                    <a:pt x="1309" y="113"/>
                  </a:cubicBezTo>
                  <a:cubicBezTo>
                    <a:pt x="1309" y="117"/>
                    <a:pt x="1309" y="117"/>
                    <a:pt x="1309" y="117"/>
                  </a:cubicBezTo>
                  <a:cubicBezTo>
                    <a:pt x="1303" y="117"/>
                    <a:pt x="1296" y="117"/>
                    <a:pt x="1291" y="117"/>
                  </a:cubicBezTo>
                  <a:close/>
                  <a:moveTo>
                    <a:pt x="1349" y="117"/>
                  </a:moveTo>
                  <a:cubicBezTo>
                    <a:pt x="1343" y="117"/>
                    <a:pt x="1336" y="117"/>
                    <a:pt x="1331" y="117"/>
                  </a:cubicBezTo>
                  <a:cubicBezTo>
                    <a:pt x="1331" y="113"/>
                    <a:pt x="1331" y="113"/>
                    <a:pt x="1331" y="113"/>
                  </a:cubicBezTo>
                  <a:cubicBezTo>
                    <a:pt x="1331" y="112"/>
                    <a:pt x="1331" y="112"/>
                    <a:pt x="1332" y="112"/>
                  </a:cubicBezTo>
                  <a:cubicBezTo>
                    <a:pt x="1342" y="111"/>
                    <a:pt x="1342" y="110"/>
                    <a:pt x="1342" y="96"/>
                  </a:cubicBezTo>
                  <a:cubicBezTo>
                    <a:pt x="1342" y="59"/>
                    <a:pt x="1342" y="59"/>
                    <a:pt x="1342" y="59"/>
                  </a:cubicBezTo>
                  <a:cubicBezTo>
                    <a:pt x="1342" y="45"/>
                    <a:pt x="1342" y="44"/>
                    <a:pt x="1332" y="43"/>
                  </a:cubicBezTo>
                  <a:cubicBezTo>
                    <a:pt x="1331" y="43"/>
                    <a:pt x="1331" y="43"/>
                    <a:pt x="1331" y="42"/>
                  </a:cubicBezTo>
                  <a:cubicBezTo>
                    <a:pt x="1331" y="38"/>
                    <a:pt x="1331" y="38"/>
                    <a:pt x="1331" y="38"/>
                  </a:cubicBezTo>
                  <a:cubicBezTo>
                    <a:pt x="1336" y="38"/>
                    <a:pt x="1343" y="38"/>
                    <a:pt x="1349" y="38"/>
                  </a:cubicBezTo>
                  <a:cubicBezTo>
                    <a:pt x="1355" y="38"/>
                    <a:pt x="1361" y="38"/>
                    <a:pt x="1367" y="38"/>
                  </a:cubicBezTo>
                  <a:cubicBezTo>
                    <a:pt x="1367" y="42"/>
                    <a:pt x="1367" y="42"/>
                    <a:pt x="1367" y="42"/>
                  </a:cubicBezTo>
                  <a:cubicBezTo>
                    <a:pt x="1367" y="43"/>
                    <a:pt x="1367" y="43"/>
                    <a:pt x="1366" y="43"/>
                  </a:cubicBezTo>
                  <a:cubicBezTo>
                    <a:pt x="1356" y="44"/>
                    <a:pt x="1356" y="45"/>
                    <a:pt x="1356" y="59"/>
                  </a:cubicBezTo>
                  <a:cubicBezTo>
                    <a:pt x="1356" y="96"/>
                    <a:pt x="1356" y="96"/>
                    <a:pt x="1356" y="96"/>
                  </a:cubicBezTo>
                  <a:cubicBezTo>
                    <a:pt x="1356" y="110"/>
                    <a:pt x="1356" y="111"/>
                    <a:pt x="1366" y="112"/>
                  </a:cubicBezTo>
                  <a:cubicBezTo>
                    <a:pt x="1367" y="112"/>
                    <a:pt x="1367" y="112"/>
                    <a:pt x="1367" y="113"/>
                  </a:cubicBezTo>
                  <a:cubicBezTo>
                    <a:pt x="1367" y="117"/>
                    <a:pt x="1367" y="117"/>
                    <a:pt x="1367" y="117"/>
                  </a:cubicBezTo>
                  <a:cubicBezTo>
                    <a:pt x="1361" y="117"/>
                    <a:pt x="1354" y="117"/>
                    <a:pt x="1349" y="117"/>
                  </a:cubicBezTo>
                  <a:close/>
                  <a:moveTo>
                    <a:pt x="1438" y="119"/>
                  </a:moveTo>
                  <a:cubicBezTo>
                    <a:pt x="1436" y="115"/>
                    <a:pt x="1433" y="111"/>
                    <a:pt x="1430" y="107"/>
                  </a:cubicBezTo>
                  <a:cubicBezTo>
                    <a:pt x="1392" y="53"/>
                    <a:pt x="1392" y="53"/>
                    <a:pt x="1392" y="53"/>
                  </a:cubicBezTo>
                  <a:cubicBezTo>
                    <a:pt x="1392" y="53"/>
                    <a:pt x="1392" y="53"/>
                    <a:pt x="1392" y="53"/>
                  </a:cubicBezTo>
                  <a:cubicBezTo>
                    <a:pt x="1392" y="84"/>
                    <a:pt x="1392" y="84"/>
                    <a:pt x="1392" y="84"/>
                  </a:cubicBezTo>
                  <a:cubicBezTo>
                    <a:pt x="1392" y="108"/>
                    <a:pt x="1392" y="111"/>
                    <a:pt x="1406" y="112"/>
                  </a:cubicBezTo>
                  <a:cubicBezTo>
                    <a:pt x="1406" y="112"/>
                    <a:pt x="1407" y="112"/>
                    <a:pt x="1407" y="113"/>
                  </a:cubicBezTo>
                  <a:cubicBezTo>
                    <a:pt x="1407" y="117"/>
                    <a:pt x="1407" y="117"/>
                    <a:pt x="1407" y="117"/>
                  </a:cubicBezTo>
                  <a:cubicBezTo>
                    <a:pt x="1401" y="117"/>
                    <a:pt x="1393" y="117"/>
                    <a:pt x="1387" y="117"/>
                  </a:cubicBezTo>
                  <a:cubicBezTo>
                    <a:pt x="1382" y="117"/>
                    <a:pt x="1378" y="117"/>
                    <a:pt x="1373" y="117"/>
                  </a:cubicBezTo>
                  <a:cubicBezTo>
                    <a:pt x="1373" y="113"/>
                    <a:pt x="1373" y="113"/>
                    <a:pt x="1373" y="113"/>
                  </a:cubicBezTo>
                  <a:cubicBezTo>
                    <a:pt x="1373" y="112"/>
                    <a:pt x="1373" y="112"/>
                    <a:pt x="1374" y="112"/>
                  </a:cubicBezTo>
                  <a:cubicBezTo>
                    <a:pt x="1383" y="111"/>
                    <a:pt x="1383" y="108"/>
                    <a:pt x="1383" y="84"/>
                  </a:cubicBezTo>
                  <a:cubicBezTo>
                    <a:pt x="1383" y="59"/>
                    <a:pt x="1383" y="59"/>
                    <a:pt x="1383" y="59"/>
                  </a:cubicBezTo>
                  <a:cubicBezTo>
                    <a:pt x="1383" y="45"/>
                    <a:pt x="1383" y="44"/>
                    <a:pt x="1374" y="43"/>
                  </a:cubicBezTo>
                  <a:cubicBezTo>
                    <a:pt x="1373" y="43"/>
                    <a:pt x="1373" y="43"/>
                    <a:pt x="1373" y="42"/>
                  </a:cubicBezTo>
                  <a:cubicBezTo>
                    <a:pt x="1373" y="38"/>
                    <a:pt x="1373" y="38"/>
                    <a:pt x="1373" y="38"/>
                  </a:cubicBezTo>
                  <a:cubicBezTo>
                    <a:pt x="1377" y="38"/>
                    <a:pt x="1384" y="38"/>
                    <a:pt x="1386" y="38"/>
                  </a:cubicBezTo>
                  <a:cubicBezTo>
                    <a:pt x="1391" y="38"/>
                    <a:pt x="1396" y="38"/>
                    <a:pt x="1399" y="38"/>
                  </a:cubicBezTo>
                  <a:cubicBezTo>
                    <a:pt x="1439" y="96"/>
                    <a:pt x="1439" y="96"/>
                    <a:pt x="1439" y="96"/>
                  </a:cubicBezTo>
                  <a:cubicBezTo>
                    <a:pt x="1439" y="71"/>
                    <a:pt x="1439" y="71"/>
                    <a:pt x="1439" y="71"/>
                  </a:cubicBezTo>
                  <a:cubicBezTo>
                    <a:pt x="1439" y="47"/>
                    <a:pt x="1439" y="44"/>
                    <a:pt x="1425" y="43"/>
                  </a:cubicBezTo>
                  <a:cubicBezTo>
                    <a:pt x="1424" y="43"/>
                    <a:pt x="1424" y="43"/>
                    <a:pt x="1424" y="42"/>
                  </a:cubicBezTo>
                  <a:cubicBezTo>
                    <a:pt x="1424" y="38"/>
                    <a:pt x="1424" y="38"/>
                    <a:pt x="1424" y="38"/>
                  </a:cubicBezTo>
                  <a:cubicBezTo>
                    <a:pt x="1430" y="38"/>
                    <a:pt x="1438" y="38"/>
                    <a:pt x="1443" y="38"/>
                  </a:cubicBezTo>
                  <a:cubicBezTo>
                    <a:pt x="1449" y="38"/>
                    <a:pt x="1453" y="38"/>
                    <a:pt x="1458" y="38"/>
                  </a:cubicBezTo>
                  <a:cubicBezTo>
                    <a:pt x="1458" y="42"/>
                    <a:pt x="1458" y="42"/>
                    <a:pt x="1458" y="42"/>
                  </a:cubicBezTo>
                  <a:cubicBezTo>
                    <a:pt x="1458" y="43"/>
                    <a:pt x="1458" y="43"/>
                    <a:pt x="1458" y="43"/>
                  </a:cubicBezTo>
                  <a:cubicBezTo>
                    <a:pt x="1448" y="44"/>
                    <a:pt x="1447" y="47"/>
                    <a:pt x="1447" y="71"/>
                  </a:cubicBezTo>
                  <a:cubicBezTo>
                    <a:pt x="1447" y="119"/>
                    <a:pt x="1447" y="119"/>
                    <a:pt x="1447" y="119"/>
                  </a:cubicBezTo>
                  <a:lnTo>
                    <a:pt x="1438" y="119"/>
                  </a:lnTo>
                  <a:close/>
                  <a:moveTo>
                    <a:pt x="1537" y="86"/>
                  </a:moveTo>
                  <a:cubicBezTo>
                    <a:pt x="1537" y="87"/>
                    <a:pt x="1537" y="87"/>
                    <a:pt x="1536" y="87"/>
                  </a:cubicBezTo>
                  <a:cubicBezTo>
                    <a:pt x="1529" y="89"/>
                    <a:pt x="1529" y="89"/>
                    <a:pt x="1529" y="99"/>
                  </a:cubicBezTo>
                  <a:cubicBezTo>
                    <a:pt x="1529" y="102"/>
                    <a:pt x="1529" y="102"/>
                    <a:pt x="1529" y="102"/>
                  </a:cubicBezTo>
                  <a:cubicBezTo>
                    <a:pt x="1529" y="104"/>
                    <a:pt x="1529" y="108"/>
                    <a:pt x="1529" y="109"/>
                  </a:cubicBezTo>
                  <a:cubicBezTo>
                    <a:pt x="1529" y="110"/>
                    <a:pt x="1529" y="110"/>
                    <a:pt x="1528" y="110"/>
                  </a:cubicBezTo>
                  <a:cubicBezTo>
                    <a:pt x="1521" y="110"/>
                    <a:pt x="1517" y="119"/>
                    <a:pt x="1499" y="119"/>
                  </a:cubicBezTo>
                  <a:cubicBezTo>
                    <a:pt x="1478" y="119"/>
                    <a:pt x="1462" y="105"/>
                    <a:pt x="1462" y="77"/>
                  </a:cubicBezTo>
                  <a:cubicBezTo>
                    <a:pt x="1462" y="55"/>
                    <a:pt x="1474" y="36"/>
                    <a:pt x="1499" y="36"/>
                  </a:cubicBezTo>
                  <a:cubicBezTo>
                    <a:pt x="1507" y="36"/>
                    <a:pt x="1513" y="38"/>
                    <a:pt x="1517" y="40"/>
                  </a:cubicBezTo>
                  <a:cubicBezTo>
                    <a:pt x="1520" y="38"/>
                    <a:pt x="1520" y="38"/>
                    <a:pt x="1520" y="38"/>
                  </a:cubicBezTo>
                  <a:cubicBezTo>
                    <a:pt x="1520" y="37"/>
                    <a:pt x="1520" y="37"/>
                    <a:pt x="1521" y="37"/>
                  </a:cubicBezTo>
                  <a:cubicBezTo>
                    <a:pt x="1524" y="37"/>
                    <a:pt x="1524" y="37"/>
                    <a:pt x="1524" y="37"/>
                  </a:cubicBezTo>
                  <a:cubicBezTo>
                    <a:pt x="1524" y="42"/>
                    <a:pt x="1524" y="55"/>
                    <a:pt x="1524" y="61"/>
                  </a:cubicBezTo>
                  <a:cubicBezTo>
                    <a:pt x="1520" y="61"/>
                    <a:pt x="1520" y="61"/>
                    <a:pt x="1520" y="61"/>
                  </a:cubicBezTo>
                  <a:cubicBezTo>
                    <a:pt x="1520" y="61"/>
                    <a:pt x="1519" y="61"/>
                    <a:pt x="1519" y="60"/>
                  </a:cubicBezTo>
                  <a:cubicBezTo>
                    <a:pt x="1516" y="48"/>
                    <a:pt x="1511" y="43"/>
                    <a:pt x="1500" y="43"/>
                  </a:cubicBezTo>
                  <a:cubicBezTo>
                    <a:pt x="1481" y="43"/>
                    <a:pt x="1477" y="61"/>
                    <a:pt x="1477" y="77"/>
                  </a:cubicBezTo>
                  <a:cubicBezTo>
                    <a:pt x="1477" y="94"/>
                    <a:pt x="1482" y="113"/>
                    <a:pt x="1501" y="113"/>
                  </a:cubicBezTo>
                  <a:cubicBezTo>
                    <a:pt x="1510" y="113"/>
                    <a:pt x="1515" y="108"/>
                    <a:pt x="1515" y="100"/>
                  </a:cubicBezTo>
                  <a:cubicBezTo>
                    <a:pt x="1515" y="98"/>
                    <a:pt x="1515" y="98"/>
                    <a:pt x="1515" y="98"/>
                  </a:cubicBezTo>
                  <a:cubicBezTo>
                    <a:pt x="1515" y="89"/>
                    <a:pt x="1515" y="89"/>
                    <a:pt x="1503" y="87"/>
                  </a:cubicBezTo>
                  <a:cubicBezTo>
                    <a:pt x="1502" y="87"/>
                    <a:pt x="1502" y="87"/>
                    <a:pt x="1502" y="86"/>
                  </a:cubicBezTo>
                  <a:cubicBezTo>
                    <a:pt x="1502" y="82"/>
                    <a:pt x="1502" y="82"/>
                    <a:pt x="1502" y="82"/>
                  </a:cubicBezTo>
                  <a:cubicBezTo>
                    <a:pt x="1508" y="83"/>
                    <a:pt x="1516" y="83"/>
                    <a:pt x="1521" y="83"/>
                  </a:cubicBezTo>
                  <a:cubicBezTo>
                    <a:pt x="1527" y="83"/>
                    <a:pt x="1531" y="83"/>
                    <a:pt x="1537" y="82"/>
                  </a:cubicBezTo>
                  <a:lnTo>
                    <a:pt x="1537" y="86"/>
                  </a:lnTo>
                  <a:close/>
                  <a:moveTo>
                    <a:pt x="1670" y="71"/>
                  </a:moveTo>
                  <a:cubicBezTo>
                    <a:pt x="1670" y="72"/>
                    <a:pt x="1670" y="73"/>
                    <a:pt x="1669" y="73"/>
                  </a:cubicBezTo>
                  <a:cubicBezTo>
                    <a:pt x="1658" y="75"/>
                    <a:pt x="1658" y="75"/>
                    <a:pt x="1658" y="90"/>
                  </a:cubicBezTo>
                  <a:cubicBezTo>
                    <a:pt x="1658" y="94"/>
                    <a:pt x="1658" y="94"/>
                    <a:pt x="1658" y="94"/>
                  </a:cubicBezTo>
                  <a:cubicBezTo>
                    <a:pt x="1658" y="97"/>
                    <a:pt x="1659" y="102"/>
                    <a:pt x="1659" y="104"/>
                  </a:cubicBezTo>
                  <a:cubicBezTo>
                    <a:pt x="1659" y="105"/>
                    <a:pt x="1658" y="105"/>
                    <a:pt x="1658" y="105"/>
                  </a:cubicBezTo>
                  <a:cubicBezTo>
                    <a:pt x="1647" y="105"/>
                    <a:pt x="1643" y="119"/>
                    <a:pt x="1619" y="119"/>
                  </a:cubicBezTo>
                  <a:cubicBezTo>
                    <a:pt x="1589" y="119"/>
                    <a:pt x="1566" y="99"/>
                    <a:pt x="1566" y="59"/>
                  </a:cubicBezTo>
                  <a:cubicBezTo>
                    <a:pt x="1566" y="26"/>
                    <a:pt x="1583" y="0"/>
                    <a:pt x="1618" y="0"/>
                  </a:cubicBezTo>
                  <a:cubicBezTo>
                    <a:pt x="1629" y="0"/>
                    <a:pt x="1639" y="2"/>
                    <a:pt x="1645" y="6"/>
                  </a:cubicBezTo>
                  <a:cubicBezTo>
                    <a:pt x="1645" y="6"/>
                    <a:pt x="1645" y="6"/>
                    <a:pt x="1645" y="6"/>
                  </a:cubicBezTo>
                  <a:cubicBezTo>
                    <a:pt x="1648" y="2"/>
                    <a:pt x="1648" y="2"/>
                    <a:pt x="1648" y="2"/>
                  </a:cubicBezTo>
                  <a:cubicBezTo>
                    <a:pt x="1648" y="1"/>
                    <a:pt x="1649" y="1"/>
                    <a:pt x="1650" y="1"/>
                  </a:cubicBezTo>
                  <a:cubicBezTo>
                    <a:pt x="1652" y="1"/>
                    <a:pt x="1652" y="1"/>
                    <a:pt x="1652" y="1"/>
                  </a:cubicBezTo>
                  <a:cubicBezTo>
                    <a:pt x="1652" y="9"/>
                    <a:pt x="1653" y="26"/>
                    <a:pt x="1653" y="33"/>
                  </a:cubicBezTo>
                  <a:cubicBezTo>
                    <a:pt x="1648" y="33"/>
                    <a:pt x="1648" y="33"/>
                    <a:pt x="1648" y="33"/>
                  </a:cubicBezTo>
                  <a:cubicBezTo>
                    <a:pt x="1648" y="33"/>
                    <a:pt x="1647" y="33"/>
                    <a:pt x="1647" y="32"/>
                  </a:cubicBezTo>
                  <a:cubicBezTo>
                    <a:pt x="1643" y="16"/>
                    <a:pt x="1634" y="7"/>
                    <a:pt x="1618" y="7"/>
                  </a:cubicBezTo>
                  <a:cubicBezTo>
                    <a:pt x="1590" y="7"/>
                    <a:pt x="1585" y="34"/>
                    <a:pt x="1585" y="59"/>
                  </a:cubicBezTo>
                  <a:cubicBezTo>
                    <a:pt x="1585" y="85"/>
                    <a:pt x="1592" y="112"/>
                    <a:pt x="1620" y="112"/>
                  </a:cubicBezTo>
                  <a:cubicBezTo>
                    <a:pt x="1634" y="112"/>
                    <a:pt x="1643" y="105"/>
                    <a:pt x="1643" y="94"/>
                  </a:cubicBezTo>
                  <a:cubicBezTo>
                    <a:pt x="1643" y="89"/>
                    <a:pt x="1643" y="89"/>
                    <a:pt x="1643" y="89"/>
                  </a:cubicBezTo>
                  <a:cubicBezTo>
                    <a:pt x="1643" y="75"/>
                    <a:pt x="1643" y="75"/>
                    <a:pt x="1627" y="73"/>
                  </a:cubicBezTo>
                  <a:cubicBezTo>
                    <a:pt x="1626" y="73"/>
                    <a:pt x="1625" y="72"/>
                    <a:pt x="1625" y="71"/>
                  </a:cubicBezTo>
                  <a:cubicBezTo>
                    <a:pt x="1625" y="66"/>
                    <a:pt x="1625" y="66"/>
                    <a:pt x="1625" y="66"/>
                  </a:cubicBezTo>
                  <a:cubicBezTo>
                    <a:pt x="1633" y="66"/>
                    <a:pt x="1640" y="67"/>
                    <a:pt x="1649" y="67"/>
                  </a:cubicBezTo>
                  <a:cubicBezTo>
                    <a:pt x="1657" y="67"/>
                    <a:pt x="1662" y="66"/>
                    <a:pt x="1670" y="66"/>
                  </a:cubicBezTo>
                  <a:lnTo>
                    <a:pt x="1670" y="71"/>
                  </a:lnTo>
                  <a:close/>
                  <a:moveTo>
                    <a:pt x="1716" y="76"/>
                  </a:moveTo>
                  <a:cubicBezTo>
                    <a:pt x="1716" y="76"/>
                    <a:pt x="1716" y="76"/>
                    <a:pt x="1716" y="76"/>
                  </a:cubicBezTo>
                  <a:cubicBezTo>
                    <a:pt x="1740" y="80"/>
                    <a:pt x="1733" y="110"/>
                    <a:pt x="1742" y="110"/>
                  </a:cubicBezTo>
                  <a:cubicBezTo>
                    <a:pt x="1745" y="110"/>
                    <a:pt x="1746" y="109"/>
                    <a:pt x="1748" y="107"/>
                  </a:cubicBezTo>
                  <a:cubicBezTo>
                    <a:pt x="1750" y="110"/>
                    <a:pt x="1750" y="110"/>
                    <a:pt x="1750" y="110"/>
                  </a:cubicBezTo>
                  <a:cubicBezTo>
                    <a:pt x="1750" y="110"/>
                    <a:pt x="1751" y="110"/>
                    <a:pt x="1751" y="111"/>
                  </a:cubicBezTo>
                  <a:cubicBezTo>
                    <a:pt x="1751" y="111"/>
                    <a:pt x="1750" y="111"/>
                    <a:pt x="1750" y="111"/>
                  </a:cubicBezTo>
                  <a:cubicBezTo>
                    <a:pt x="1747" y="116"/>
                    <a:pt x="1742" y="118"/>
                    <a:pt x="1737" y="118"/>
                  </a:cubicBezTo>
                  <a:cubicBezTo>
                    <a:pt x="1725" y="118"/>
                    <a:pt x="1723" y="108"/>
                    <a:pt x="1720" y="96"/>
                  </a:cubicBezTo>
                  <a:cubicBezTo>
                    <a:pt x="1718" y="85"/>
                    <a:pt x="1715" y="79"/>
                    <a:pt x="1705" y="79"/>
                  </a:cubicBezTo>
                  <a:cubicBezTo>
                    <a:pt x="1697" y="79"/>
                    <a:pt x="1697" y="79"/>
                    <a:pt x="1697" y="79"/>
                  </a:cubicBezTo>
                  <a:cubicBezTo>
                    <a:pt x="1697" y="96"/>
                    <a:pt x="1697" y="96"/>
                    <a:pt x="1697" y="96"/>
                  </a:cubicBezTo>
                  <a:cubicBezTo>
                    <a:pt x="1697" y="110"/>
                    <a:pt x="1697" y="111"/>
                    <a:pt x="1707" y="112"/>
                  </a:cubicBezTo>
                  <a:cubicBezTo>
                    <a:pt x="1708" y="112"/>
                    <a:pt x="1708" y="112"/>
                    <a:pt x="1708" y="113"/>
                  </a:cubicBezTo>
                  <a:cubicBezTo>
                    <a:pt x="1708" y="117"/>
                    <a:pt x="1708" y="117"/>
                    <a:pt x="1708" y="117"/>
                  </a:cubicBezTo>
                  <a:cubicBezTo>
                    <a:pt x="1702" y="117"/>
                    <a:pt x="1695" y="117"/>
                    <a:pt x="1690" y="117"/>
                  </a:cubicBezTo>
                  <a:cubicBezTo>
                    <a:pt x="1684" y="117"/>
                    <a:pt x="1678" y="117"/>
                    <a:pt x="1672" y="117"/>
                  </a:cubicBezTo>
                  <a:cubicBezTo>
                    <a:pt x="1672" y="113"/>
                    <a:pt x="1672" y="113"/>
                    <a:pt x="1672" y="113"/>
                  </a:cubicBezTo>
                  <a:cubicBezTo>
                    <a:pt x="1672" y="112"/>
                    <a:pt x="1672" y="112"/>
                    <a:pt x="1673" y="112"/>
                  </a:cubicBezTo>
                  <a:cubicBezTo>
                    <a:pt x="1683" y="111"/>
                    <a:pt x="1683" y="110"/>
                    <a:pt x="1683" y="96"/>
                  </a:cubicBezTo>
                  <a:cubicBezTo>
                    <a:pt x="1683" y="59"/>
                    <a:pt x="1683" y="59"/>
                    <a:pt x="1683" y="59"/>
                  </a:cubicBezTo>
                  <a:cubicBezTo>
                    <a:pt x="1683" y="45"/>
                    <a:pt x="1683" y="44"/>
                    <a:pt x="1673" y="43"/>
                  </a:cubicBezTo>
                  <a:cubicBezTo>
                    <a:pt x="1672" y="43"/>
                    <a:pt x="1672" y="43"/>
                    <a:pt x="1672" y="42"/>
                  </a:cubicBezTo>
                  <a:cubicBezTo>
                    <a:pt x="1672" y="38"/>
                    <a:pt x="1672" y="38"/>
                    <a:pt x="1672" y="38"/>
                  </a:cubicBezTo>
                  <a:cubicBezTo>
                    <a:pt x="1678" y="38"/>
                    <a:pt x="1684" y="38"/>
                    <a:pt x="1690" y="38"/>
                  </a:cubicBezTo>
                  <a:cubicBezTo>
                    <a:pt x="1695" y="38"/>
                    <a:pt x="1704" y="38"/>
                    <a:pt x="1708" y="38"/>
                  </a:cubicBezTo>
                  <a:cubicBezTo>
                    <a:pt x="1724" y="38"/>
                    <a:pt x="1738" y="43"/>
                    <a:pt x="1738" y="56"/>
                  </a:cubicBezTo>
                  <a:cubicBezTo>
                    <a:pt x="1738" y="65"/>
                    <a:pt x="1733" y="73"/>
                    <a:pt x="1716" y="76"/>
                  </a:cubicBezTo>
                  <a:close/>
                  <a:moveTo>
                    <a:pt x="1708" y="44"/>
                  </a:moveTo>
                  <a:cubicBezTo>
                    <a:pt x="1704" y="44"/>
                    <a:pt x="1697" y="44"/>
                    <a:pt x="1697" y="46"/>
                  </a:cubicBezTo>
                  <a:cubicBezTo>
                    <a:pt x="1697" y="73"/>
                    <a:pt x="1697" y="73"/>
                    <a:pt x="1697" y="73"/>
                  </a:cubicBezTo>
                  <a:cubicBezTo>
                    <a:pt x="1704" y="73"/>
                    <a:pt x="1704" y="73"/>
                    <a:pt x="1704" y="73"/>
                  </a:cubicBezTo>
                  <a:cubicBezTo>
                    <a:pt x="1716" y="73"/>
                    <a:pt x="1723" y="69"/>
                    <a:pt x="1723" y="58"/>
                  </a:cubicBezTo>
                  <a:cubicBezTo>
                    <a:pt x="1723" y="48"/>
                    <a:pt x="1716" y="44"/>
                    <a:pt x="1708" y="44"/>
                  </a:cubicBezTo>
                  <a:close/>
                  <a:moveTo>
                    <a:pt x="1789" y="119"/>
                  </a:moveTo>
                  <a:cubicBezTo>
                    <a:pt x="1767" y="119"/>
                    <a:pt x="1750" y="103"/>
                    <a:pt x="1750" y="79"/>
                  </a:cubicBezTo>
                  <a:cubicBezTo>
                    <a:pt x="1750" y="50"/>
                    <a:pt x="1768" y="36"/>
                    <a:pt x="1788" y="36"/>
                  </a:cubicBezTo>
                  <a:cubicBezTo>
                    <a:pt x="1810" y="36"/>
                    <a:pt x="1827" y="52"/>
                    <a:pt x="1827" y="76"/>
                  </a:cubicBezTo>
                  <a:cubicBezTo>
                    <a:pt x="1827" y="105"/>
                    <a:pt x="1809" y="119"/>
                    <a:pt x="1789" y="119"/>
                  </a:cubicBezTo>
                  <a:close/>
                  <a:moveTo>
                    <a:pt x="1787" y="43"/>
                  </a:moveTo>
                  <a:cubicBezTo>
                    <a:pt x="1773" y="43"/>
                    <a:pt x="1766" y="54"/>
                    <a:pt x="1766" y="78"/>
                  </a:cubicBezTo>
                  <a:cubicBezTo>
                    <a:pt x="1766" y="103"/>
                    <a:pt x="1775" y="112"/>
                    <a:pt x="1789" y="112"/>
                  </a:cubicBezTo>
                  <a:cubicBezTo>
                    <a:pt x="1804" y="112"/>
                    <a:pt x="1811" y="101"/>
                    <a:pt x="1811" y="77"/>
                  </a:cubicBezTo>
                  <a:cubicBezTo>
                    <a:pt x="1811" y="52"/>
                    <a:pt x="1802" y="43"/>
                    <a:pt x="1787" y="43"/>
                  </a:cubicBezTo>
                  <a:close/>
                  <a:moveTo>
                    <a:pt x="1874" y="119"/>
                  </a:moveTo>
                  <a:cubicBezTo>
                    <a:pt x="1851" y="119"/>
                    <a:pt x="1841" y="110"/>
                    <a:pt x="1841" y="89"/>
                  </a:cubicBezTo>
                  <a:cubicBezTo>
                    <a:pt x="1841" y="59"/>
                    <a:pt x="1841" y="59"/>
                    <a:pt x="1841" y="59"/>
                  </a:cubicBezTo>
                  <a:cubicBezTo>
                    <a:pt x="1841" y="45"/>
                    <a:pt x="1841" y="44"/>
                    <a:pt x="1831" y="43"/>
                  </a:cubicBezTo>
                  <a:cubicBezTo>
                    <a:pt x="1830" y="43"/>
                    <a:pt x="1830" y="43"/>
                    <a:pt x="1830" y="42"/>
                  </a:cubicBezTo>
                  <a:cubicBezTo>
                    <a:pt x="1830" y="38"/>
                    <a:pt x="1830" y="38"/>
                    <a:pt x="1830" y="38"/>
                  </a:cubicBezTo>
                  <a:cubicBezTo>
                    <a:pt x="1835" y="38"/>
                    <a:pt x="1842" y="38"/>
                    <a:pt x="1848" y="38"/>
                  </a:cubicBezTo>
                  <a:cubicBezTo>
                    <a:pt x="1853" y="38"/>
                    <a:pt x="1860" y="38"/>
                    <a:pt x="1866" y="38"/>
                  </a:cubicBezTo>
                  <a:cubicBezTo>
                    <a:pt x="1866" y="42"/>
                    <a:pt x="1866" y="42"/>
                    <a:pt x="1866" y="42"/>
                  </a:cubicBezTo>
                  <a:cubicBezTo>
                    <a:pt x="1866" y="43"/>
                    <a:pt x="1865" y="43"/>
                    <a:pt x="1865" y="43"/>
                  </a:cubicBezTo>
                  <a:cubicBezTo>
                    <a:pt x="1855" y="44"/>
                    <a:pt x="1855" y="45"/>
                    <a:pt x="1855" y="59"/>
                  </a:cubicBezTo>
                  <a:cubicBezTo>
                    <a:pt x="1855" y="91"/>
                    <a:pt x="1855" y="91"/>
                    <a:pt x="1855" y="91"/>
                  </a:cubicBezTo>
                  <a:cubicBezTo>
                    <a:pt x="1855" y="103"/>
                    <a:pt x="1861" y="110"/>
                    <a:pt x="1875" y="110"/>
                  </a:cubicBezTo>
                  <a:cubicBezTo>
                    <a:pt x="1889" y="110"/>
                    <a:pt x="1895" y="103"/>
                    <a:pt x="1895" y="90"/>
                  </a:cubicBezTo>
                  <a:cubicBezTo>
                    <a:pt x="1895" y="71"/>
                    <a:pt x="1895" y="71"/>
                    <a:pt x="1895" y="71"/>
                  </a:cubicBezTo>
                  <a:cubicBezTo>
                    <a:pt x="1895" y="46"/>
                    <a:pt x="1895" y="45"/>
                    <a:pt x="1881" y="43"/>
                  </a:cubicBezTo>
                  <a:cubicBezTo>
                    <a:pt x="1881" y="43"/>
                    <a:pt x="1881" y="43"/>
                    <a:pt x="1881" y="42"/>
                  </a:cubicBezTo>
                  <a:cubicBezTo>
                    <a:pt x="1881" y="38"/>
                    <a:pt x="1881" y="38"/>
                    <a:pt x="1881" y="38"/>
                  </a:cubicBezTo>
                  <a:cubicBezTo>
                    <a:pt x="1886" y="38"/>
                    <a:pt x="1893" y="38"/>
                    <a:pt x="1899" y="38"/>
                  </a:cubicBezTo>
                  <a:cubicBezTo>
                    <a:pt x="1905" y="38"/>
                    <a:pt x="1907" y="38"/>
                    <a:pt x="1913" y="38"/>
                  </a:cubicBezTo>
                  <a:cubicBezTo>
                    <a:pt x="1913" y="42"/>
                    <a:pt x="1913" y="42"/>
                    <a:pt x="1913" y="42"/>
                  </a:cubicBezTo>
                  <a:cubicBezTo>
                    <a:pt x="1913" y="43"/>
                    <a:pt x="1913" y="43"/>
                    <a:pt x="1912" y="43"/>
                  </a:cubicBezTo>
                  <a:cubicBezTo>
                    <a:pt x="1903" y="44"/>
                    <a:pt x="1903" y="46"/>
                    <a:pt x="1903" y="71"/>
                  </a:cubicBezTo>
                  <a:cubicBezTo>
                    <a:pt x="1903" y="88"/>
                    <a:pt x="1903" y="88"/>
                    <a:pt x="1903" y="88"/>
                  </a:cubicBezTo>
                  <a:cubicBezTo>
                    <a:pt x="1903" y="109"/>
                    <a:pt x="1893" y="119"/>
                    <a:pt x="1874" y="119"/>
                  </a:cubicBezTo>
                  <a:close/>
                  <a:moveTo>
                    <a:pt x="1949" y="84"/>
                  </a:moveTo>
                  <a:cubicBezTo>
                    <a:pt x="1943" y="84"/>
                    <a:pt x="1943" y="84"/>
                    <a:pt x="1943" y="84"/>
                  </a:cubicBezTo>
                  <a:cubicBezTo>
                    <a:pt x="1943" y="96"/>
                    <a:pt x="1943" y="96"/>
                    <a:pt x="1943" y="96"/>
                  </a:cubicBezTo>
                  <a:cubicBezTo>
                    <a:pt x="1943" y="110"/>
                    <a:pt x="1943" y="111"/>
                    <a:pt x="1955" y="112"/>
                  </a:cubicBezTo>
                  <a:cubicBezTo>
                    <a:pt x="1956" y="112"/>
                    <a:pt x="1956" y="112"/>
                    <a:pt x="1956" y="113"/>
                  </a:cubicBezTo>
                  <a:cubicBezTo>
                    <a:pt x="1956" y="117"/>
                    <a:pt x="1956" y="117"/>
                    <a:pt x="1956" y="117"/>
                  </a:cubicBezTo>
                  <a:cubicBezTo>
                    <a:pt x="1951" y="117"/>
                    <a:pt x="1941" y="117"/>
                    <a:pt x="1936" y="117"/>
                  </a:cubicBezTo>
                  <a:cubicBezTo>
                    <a:pt x="1930" y="117"/>
                    <a:pt x="1923" y="117"/>
                    <a:pt x="1918" y="117"/>
                  </a:cubicBezTo>
                  <a:cubicBezTo>
                    <a:pt x="1918" y="113"/>
                    <a:pt x="1918" y="113"/>
                    <a:pt x="1918" y="113"/>
                  </a:cubicBezTo>
                  <a:cubicBezTo>
                    <a:pt x="1918" y="112"/>
                    <a:pt x="1918" y="112"/>
                    <a:pt x="1919" y="112"/>
                  </a:cubicBezTo>
                  <a:cubicBezTo>
                    <a:pt x="1929" y="111"/>
                    <a:pt x="1929" y="110"/>
                    <a:pt x="1929" y="96"/>
                  </a:cubicBezTo>
                  <a:cubicBezTo>
                    <a:pt x="1929" y="59"/>
                    <a:pt x="1929" y="59"/>
                    <a:pt x="1929" y="59"/>
                  </a:cubicBezTo>
                  <a:cubicBezTo>
                    <a:pt x="1929" y="45"/>
                    <a:pt x="1929" y="44"/>
                    <a:pt x="1919" y="43"/>
                  </a:cubicBezTo>
                  <a:cubicBezTo>
                    <a:pt x="1918" y="43"/>
                    <a:pt x="1918" y="43"/>
                    <a:pt x="1918" y="42"/>
                  </a:cubicBezTo>
                  <a:cubicBezTo>
                    <a:pt x="1918" y="38"/>
                    <a:pt x="1918" y="38"/>
                    <a:pt x="1918" y="38"/>
                  </a:cubicBezTo>
                  <a:cubicBezTo>
                    <a:pt x="1923" y="38"/>
                    <a:pt x="1930" y="38"/>
                    <a:pt x="1936" y="38"/>
                  </a:cubicBezTo>
                  <a:cubicBezTo>
                    <a:pt x="1942" y="38"/>
                    <a:pt x="1947" y="38"/>
                    <a:pt x="1952" y="38"/>
                  </a:cubicBezTo>
                  <a:cubicBezTo>
                    <a:pt x="1965" y="38"/>
                    <a:pt x="1984" y="42"/>
                    <a:pt x="1984" y="59"/>
                  </a:cubicBezTo>
                  <a:cubicBezTo>
                    <a:pt x="1984" y="70"/>
                    <a:pt x="1978" y="84"/>
                    <a:pt x="1949" y="84"/>
                  </a:cubicBezTo>
                  <a:close/>
                  <a:moveTo>
                    <a:pt x="1952" y="44"/>
                  </a:moveTo>
                  <a:cubicBezTo>
                    <a:pt x="1949" y="44"/>
                    <a:pt x="1943" y="44"/>
                    <a:pt x="1943" y="46"/>
                  </a:cubicBezTo>
                  <a:cubicBezTo>
                    <a:pt x="1943" y="78"/>
                    <a:pt x="1943" y="78"/>
                    <a:pt x="1943" y="78"/>
                  </a:cubicBezTo>
                  <a:cubicBezTo>
                    <a:pt x="1949" y="78"/>
                    <a:pt x="1949" y="78"/>
                    <a:pt x="1949" y="78"/>
                  </a:cubicBezTo>
                  <a:cubicBezTo>
                    <a:pt x="1962" y="78"/>
                    <a:pt x="1969" y="73"/>
                    <a:pt x="1969" y="60"/>
                  </a:cubicBezTo>
                  <a:cubicBezTo>
                    <a:pt x="1969" y="49"/>
                    <a:pt x="1962" y="44"/>
                    <a:pt x="195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6E6F73"/>
                </a:solidFill>
                <a:latin typeface="+mn-lt"/>
                <a:sym typeface="Trebuchet MS" panose="020B0603020202020204" pitchFamily="34" charset="0"/>
              </a:endParaRPr>
            </a:p>
          </p:txBody>
        </p:sp>
      </p:gr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smtClean="0">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smtClean="0">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grpSp>
        <p:nvGrpSpPr>
          <p:cNvPr id="23" name="Group 22"/>
          <p:cNvGrpSpPr/>
          <p:nvPr userDrawn="1"/>
        </p:nvGrpSpPr>
        <p:grpSpPr>
          <a:xfrm>
            <a:off x="957600" y="946936"/>
            <a:ext cx="2887436" cy="894745"/>
            <a:chOff x="848180" y="896938"/>
            <a:chExt cx="2178050" cy="674924"/>
          </a:xfrm>
          <a:solidFill>
            <a:schemeClr val="bg1"/>
          </a:solidFill>
        </p:grpSpPr>
        <p:sp>
          <p:nvSpPr>
            <p:cNvPr id="24" name="Freeform 5"/>
            <p:cNvSpPr>
              <a:spLocks noEditPoints="1"/>
            </p:cNvSpPr>
            <p:nvPr/>
          </p:nvSpPr>
          <p:spPr bwMode="auto">
            <a:xfrm>
              <a:off x="848180" y="896938"/>
              <a:ext cx="997552" cy="414102"/>
            </a:xfrm>
            <a:custGeom>
              <a:avLst/>
              <a:gdLst>
                <a:gd name="T0" fmla="*/ 39 w 340"/>
                <a:gd name="T1" fmla="*/ 10 h 140"/>
                <a:gd name="T2" fmla="*/ 54 w 340"/>
                <a:gd name="T3" fmla="*/ 8 h 140"/>
                <a:gd name="T4" fmla="*/ 47 w 340"/>
                <a:gd name="T5" fmla="*/ 64 h 140"/>
                <a:gd name="T6" fmla="*/ 60 w 340"/>
                <a:gd name="T7" fmla="*/ 132 h 140"/>
                <a:gd name="T8" fmla="*/ 39 w 340"/>
                <a:gd name="T9" fmla="*/ 69 h 140"/>
                <a:gd name="T10" fmla="*/ 92 w 340"/>
                <a:gd name="T11" fmla="*/ 100 h 140"/>
                <a:gd name="T12" fmla="*/ 285 w 340"/>
                <a:gd name="T13" fmla="*/ 78 h 140"/>
                <a:gd name="T14" fmla="*/ 286 w 340"/>
                <a:gd name="T15" fmla="*/ 82 h 140"/>
                <a:gd name="T16" fmla="*/ 306 w 340"/>
                <a:gd name="T17" fmla="*/ 113 h 140"/>
                <a:gd name="T18" fmla="*/ 238 w 340"/>
                <a:gd name="T19" fmla="*/ 71 h 140"/>
                <a:gd name="T20" fmla="*/ 315 w 340"/>
                <a:gd name="T21" fmla="*/ 40 h 140"/>
                <a:gd name="T22" fmla="*/ 318 w 340"/>
                <a:gd name="T23" fmla="*/ 41 h 140"/>
                <a:gd name="T24" fmla="*/ 317 w 340"/>
                <a:gd name="T25" fmla="*/ 1 h 140"/>
                <a:gd name="T26" fmla="*/ 313 w 340"/>
                <a:gd name="T27" fmla="*/ 12 h 140"/>
                <a:gd name="T28" fmla="*/ 278 w 340"/>
                <a:gd name="T29" fmla="*/ 0 h 140"/>
                <a:gd name="T30" fmla="*/ 216 w 340"/>
                <a:gd name="T31" fmla="*/ 90 h 140"/>
                <a:gd name="T32" fmla="*/ 177 w 340"/>
                <a:gd name="T33" fmla="*/ 135 h 140"/>
                <a:gd name="T34" fmla="*/ 174 w 340"/>
                <a:gd name="T35" fmla="*/ 5 h 140"/>
                <a:gd name="T36" fmla="*/ 210 w 340"/>
                <a:gd name="T37" fmla="*/ 34 h 140"/>
                <a:gd name="T38" fmla="*/ 211 w 340"/>
                <a:gd name="T39" fmla="*/ 1 h 140"/>
                <a:gd name="T40" fmla="*/ 208 w 340"/>
                <a:gd name="T41" fmla="*/ 2 h 140"/>
                <a:gd name="T42" fmla="*/ 206 w 340"/>
                <a:gd name="T43" fmla="*/ 12 h 140"/>
                <a:gd name="T44" fmla="*/ 110 w 340"/>
                <a:gd name="T45" fmla="*/ 71 h 140"/>
                <a:gd name="T46" fmla="*/ 110 w 340"/>
                <a:gd name="T47" fmla="*/ 82 h 140"/>
                <a:gd name="T48" fmla="*/ 69 w 340"/>
                <a:gd name="T49" fmla="*/ 65 h 140"/>
                <a:gd name="T50" fmla="*/ 53 w 340"/>
                <a:gd name="T51" fmla="*/ 2 h 140"/>
                <a:gd name="T52" fmla="*/ 0 w 340"/>
                <a:gd name="T53" fmla="*/ 2 h 140"/>
                <a:gd name="T54" fmla="*/ 1 w 340"/>
                <a:gd name="T55" fmla="*/ 6 h 140"/>
                <a:gd name="T56" fmla="*/ 18 w 340"/>
                <a:gd name="T57" fmla="*/ 106 h 140"/>
                <a:gd name="T58" fmla="*/ 0 w 340"/>
                <a:gd name="T59" fmla="*/ 135 h 140"/>
                <a:gd name="T60" fmla="*/ 28 w 340"/>
                <a:gd name="T61" fmla="*/ 137 h 140"/>
                <a:gd name="T62" fmla="*/ 115 w 340"/>
                <a:gd name="T63" fmla="*/ 101 h 140"/>
                <a:gd name="T64" fmla="*/ 177 w 340"/>
                <a:gd name="T65" fmla="*/ 140 h 140"/>
                <a:gd name="T66" fmla="*/ 214 w 340"/>
                <a:gd name="T67" fmla="*/ 127 h 140"/>
                <a:gd name="T68" fmla="*/ 218 w 340"/>
                <a:gd name="T69" fmla="*/ 138 h 140"/>
                <a:gd name="T70" fmla="*/ 219 w 340"/>
                <a:gd name="T71" fmla="*/ 101 h 140"/>
                <a:gd name="T72" fmla="*/ 279 w 340"/>
                <a:gd name="T73" fmla="*/ 140 h 140"/>
                <a:gd name="T74" fmla="*/ 328 w 340"/>
                <a:gd name="T75" fmla="*/ 121 h 140"/>
                <a:gd name="T76" fmla="*/ 327 w 340"/>
                <a:gd name="T77" fmla="*/ 101 h 140"/>
                <a:gd name="T78" fmla="*/ 340 w 340"/>
                <a:gd name="T79" fmla="*/ 80 h 140"/>
                <a:gd name="T80" fmla="*/ 315 w 340"/>
                <a:gd name="T81" fmla="*/ 7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0" h="140">
                  <a:moveTo>
                    <a:pt x="39" y="64"/>
                  </a:moveTo>
                  <a:cubicBezTo>
                    <a:pt x="39" y="10"/>
                    <a:pt x="39" y="10"/>
                    <a:pt x="39" y="10"/>
                  </a:cubicBezTo>
                  <a:cubicBezTo>
                    <a:pt x="39" y="9"/>
                    <a:pt x="39" y="8"/>
                    <a:pt x="41" y="8"/>
                  </a:cubicBezTo>
                  <a:cubicBezTo>
                    <a:pt x="44" y="8"/>
                    <a:pt x="51" y="8"/>
                    <a:pt x="54" y="8"/>
                  </a:cubicBezTo>
                  <a:cubicBezTo>
                    <a:pt x="70" y="8"/>
                    <a:pt x="81" y="17"/>
                    <a:pt x="81" y="36"/>
                  </a:cubicBezTo>
                  <a:cubicBezTo>
                    <a:pt x="81" y="57"/>
                    <a:pt x="68" y="64"/>
                    <a:pt x="47" y="64"/>
                  </a:cubicBezTo>
                  <a:lnTo>
                    <a:pt x="39" y="64"/>
                  </a:lnTo>
                  <a:close/>
                  <a:moveTo>
                    <a:pt x="60" y="132"/>
                  </a:moveTo>
                  <a:cubicBezTo>
                    <a:pt x="42" y="132"/>
                    <a:pt x="39" y="129"/>
                    <a:pt x="39" y="104"/>
                  </a:cubicBezTo>
                  <a:cubicBezTo>
                    <a:pt x="39" y="69"/>
                    <a:pt x="39" y="69"/>
                    <a:pt x="39" y="69"/>
                  </a:cubicBezTo>
                  <a:cubicBezTo>
                    <a:pt x="47" y="69"/>
                    <a:pt x="47" y="69"/>
                    <a:pt x="47" y="69"/>
                  </a:cubicBezTo>
                  <a:cubicBezTo>
                    <a:pt x="71" y="69"/>
                    <a:pt x="92" y="74"/>
                    <a:pt x="92" y="100"/>
                  </a:cubicBezTo>
                  <a:cubicBezTo>
                    <a:pt x="92" y="120"/>
                    <a:pt x="80" y="132"/>
                    <a:pt x="60" y="132"/>
                  </a:cubicBezTo>
                  <a:close/>
                  <a:moveTo>
                    <a:pt x="285" y="78"/>
                  </a:moveTo>
                  <a:cubicBezTo>
                    <a:pt x="285" y="80"/>
                    <a:pt x="285" y="80"/>
                    <a:pt x="285" y="80"/>
                  </a:cubicBezTo>
                  <a:cubicBezTo>
                    <a:pt x="285" y="81"/>
                    <a:pt x="285" y="82"/>
                    <a:pt x="286" y="82"/>
                  </a:cubicBezTo>
                  <a:cubicBezTo>
                    <a:pt x="306" y="82"/>
                    <a:pt x="306" y="84"/>
                    <a:pt x="306" y="100"/>
                  </a:cubicBezTo>
                  <a:cubicBezTo>
                    <a:pt x="306" y="113"/>
                    <a:pt x="306" y="113"/>
                    <a:pt x="306" y="113"/>
                  </a:cubicBezTo>
                  <a:cubicBezTo>
                    <a:pt x="306" y="126"/>
                    <a:pt x="298" y="135"/>
                    <a:pt x="280" y="135"/>
                  </a:cubicBezTo>
                  <a:cubicBezTo>
                    <a:pt x="251" y="135"/>
                    <a:pt x="238" y="106"/>
                    <a:pt x="238" y="71"/>
                  </a:cubicBezTo>
                  <a:cubicBezTo>
                    <a:pt x="238" y="37"/>
                    <a:pt x="247" y="5"/>
                    <a:pt x="280" y="5"/>
                  </a:cubicBezTo>
                  <a:cubicBezTo>
                    <a:pt x="298" y="5"/>
                    <a:pt x="313" y="17"/>
                    <a:pt x="315" y="40"/>
                  </a:cubicBezTo>
                  <a:cubicBezTo>
                    <a:pt x="315" y="41"/>
                    <a:pt x="315" y="41"/>
                    <a:pt x="316" y="41"/>
                  </a:cubicBezTo>
                  <a:cubicBezTo>
                    <a:pt x="318" y="41"/>
                    <a:pt x="318" y="41"/>
                    <a:pt x="318" y="41"/>
                  </a:cubicBezTo>
                  <a:cubicBezTo>
                    <a:pt x="318" y="32"/>
                    <a:pt x="318" y="10"/>
                    <a:pt x="318" y="1"/>
                  </a:cubicBezTo>
                  <a:cubicBezTo>
                    <a:pt x="317" y="1"/>
                    <a:pt x="317" y="1"/>
                    <a:pt x="317" y="1"/>
                  </a:cubicBezTo>
                  <a:cubicBezTo>
                    <a:pt x="315" y="1"/>
                    <a:pt x="315" y="1"/>
                    <a:pt x="315" y="2"/>
                  </a:cubicBezTo>
                  <a:cubicBezTo>
                    <a:pt x="313" y="12"/>
                    <a:pt x="313" y="12"/>
                    <a:pt x="313" y="12"/>
                  </a:cubicBezTo>
                  <a:cubicBezTo>
                    <a:pt x="313" y="12"/>
                    <a:pt x="313" y="12"/>
                    <a:pt x="313" y="12"/>
                  </a:cubicBezTo>
                  <a:cubicBezTo>
                    <a:pt x="303" y="3"/>
                    <a:pt x="290" y="0"/>
                    <a:pt x="278" y="0"/>
                  </a:cubicBezTo>
                  <a:cubicBezTo>
                    <a:pt x="239" y="0"/>
                    <a:pt x="214" y="32"/>
                    <a:pt x="214" y="71"/>
                  </a:cubicBezTo>
                  <a:cubicBezTo>
                    <a:pt x="214" y="78"/>
                    <a:pt x="215" y="84"/>
                    <a:pt x="216" y="90"/>
                  </a:cubicBezTo>
                  <a:cubicBezTo>
                    <a:pt x="216" y="95"/>
                    <a:pt x="216" y="95"/>
                    <a:pt x="216" y="95"/>
                  </a:cubicBezTo>
                  <a:cubicBezTo>
                    <a:pt x="213" y="125"/>
                    <a:pt x="196" y="135"/>
                    <a:pt x="177" y="135"/>
                  </a:cubicBezTo>
                  <a:cubicBezTo>
                    <a:pt x="148" y="135"/>
                    <a:pt x="134" y="108"/>
                    <a:pt x="134" y="71"/>
                  </a:cubicBezTo>
                  <a:cubicBezTo>
                    <a:pt x="134" y="37"/>
                    <a:pt x="142" y="5"/>
                    <a:pt x="174" y="5"/>
                  </a:cubicBezTo>
                  <a:cubicBezTo>
                    <a:pt x="191" y="5"/>
                    <a:pt x="205" y="15"/>
                    <a:pt x="208" y="33"/>
                  </a:cubicBezTo>
                  <a:cubicBezTo>
                    <a:pt x="208" y="34"/>
                    <a:pt x="209" y="34"/>
                    <a:pt x="210" y="34"/>
                  </a:cubicBezTo>
                  <a:cubicBezTo>
                    <a:pt x="212" y="34"/>
                    <a:pt x="212" y="34"/>
                    <a:pt x="212" y="34"/>
                  </a:cubicBezTo>
                  <a:cubicBezTo>
                    <a:pt x="212" y="25"/>
                    <a:pt x="211" y="10"/>
                    <a:pt x="211" y="1"/>
                  </a:cubicBezTo>
                  <a:cubicBezTo>
                    <a:pt x="210" y="1"/>
                    <a:pt x="210" y="1"/>
                    <a:pt x="210" y="1"/>
                  </a:cubicBezTo>
                  <a:cubicBezTo>
                    <a:pt x="209" y="1"/>
                    <a:pt x="208" y="1"/>
                    <a:pt x="208" y="2"/>
                  </a:cubicBezTo>
                  <a:cubicBezTo>
                    <a:pt x="206" y="12"/>
                    <a:pt x="206" y="12"/>
                    <a:pt x="206" y="12"/>
                  </a:cubicBezTo>
                  <a:cubicBezTo>
                    <a:pt x="206" y="12"/>
                    <a:pt x="206" y="12"/>
                    <a:pt x="206" y="12"/>
                  </a:cubicBezTo>
                  <a:cubicBezTo>
                    <a:pt x="197" y="3"/>
                    <a:pt x="184" y="0"/>
                    <a:pt x="172" y="0"/>
                  </a:cubicBezTo>
                  <a:cubicBezTo>
                    <a:pt x="135" y="0"/>
                    <a:pt x="110" y="32"/>
                    <a:pt x="110" y="71"/>
                  </a:cubicBezTo>
                  <a:cubicBezTo>
                    <a:pt x="110" y="75"/>
                    <a:pt x="110" y="78"/>
                    <a:pt x="110" y="82"/>
                  </a:cubicBezTo>
                  <a:cubicBezTo>
                    <a:pt x="110" y="82"/>
                    <a:pt x="110" y="82"/>
                    <a:pt x="110" y="82"/>
                  </a:cubicBezTo>
                  <a:cubicBezTo>
                    <a:pt x="102" y="71"/>
                    <a:pt x="87" y="66"/>
                    <a:pt x="69" y="65"/>
                  </a:cubicBezTo>
                  <a:cubicBezTo>
                    <a:pt x="69" y="65"/>
                    <a:pt x="69" y="65"/>
                    <a:pt x="69" y="65"/>
                  </a:cubicBezTo>
                  <a:cubicBezTo>
                    <a:pt x="89" y="61"/>
                    <a:pt x="102" y="51"/>
                    <a:pt x="102" y="34"/>
                  </a:cubicBezTo>
                  <a:cubicBezTo>
                    <a:pt x="102" y="9"/>
                    <a:pt x="75" y="2"/>
                    <a:pt x="53" y="2"/>
                  </a:cubicBezTo>
                  <a:cubicBezTo>
                    <a:pt x="47" y="2"/>
                    <a:pt x="34" y="3"/>
                    <a:pt x="29" y="3"/>
                  </a:cubicBezTo>
                  <a:cubicBezTo>
                    <a:pt x="20" y="3"/>
                    <a:pt x="9" y="3"/>
                    <a:pt x="0" y="2"/>
                  </a:cubicBezTo>
                  <a:cubicBezTo>
                    <a:pt x="0" y="5"/>
                    <a:pt x="0" y="5"/>
                    <a:pt x="0" y="5"/>
                  </a:cubicBezTo>
                  <a:cubicBezTo>
                    <a:pt x="0" y="6"/>
                    <a:pt x="0" y="6"/>
                    <a:pt x="1" y="6"/>
                  </a:cubicBezTo>
                  <a:cubicBezTo>
                    <a:pt x="18" y="7"/>
                    <a:pt x="18" y="9"/>
                    <a:pt x="18" y="34"/>
                  </a:cubicBezTo>
                  <a:cubicBezTo>
                    <a:pt x="18" y="106"/>
                    <a:pt x="18" y="106"/>
                    <a:pt x="18" y="106"/>
                  </a:cubicBezTo>
                  <a:cubicBezTo>
                    <a:pt x="18" y="130"/>
                    <a:pt x="18" y="133"/>
                    <a:pt x="2" y="133"/>
                  </a:cubicBezTo>
                  <a:cubicBezTo>
                    <a:pt x="0" y="133"/>
                    <a:pt x="0" y="134"/>
                    <a:pt x="0" y="135"/>
                  </a:cubicBezTo>
                  <a:cubicBezTo>
                    <a:pt x="0" y="137"/>
                    <a:pt x="0" y="137"/>
                    <a:pt x="0" y="137"/>
                  </a:cubicBezTo>
                  <a:cubicBezTo>
                    <a:pt x="9" y="137"/>
                    <a:pt x="18" y="137"/>
                    <a:pt x="28" y="137"/>
                  </a:cubicBezTo>
                  <a:cubicBezTo>
                    <a:pt x="40" y="137"/>
                    <a:pt x="45" y="137"/>
                    <a:pt x="60" y="137"/>
                  </a:cubicBezTo>
                  <a:cubicBezTo>
                    <a:pt x="93" y="137"/>
                    <a:pt x="114" y="121"/>
                    <a:pt x="115" y="101"/>
                  </a:cubicBezTo>
                  <a:cubicBezTo>
                    <a:pt x="116" y="101"/>
                    <a:pt x="116" y="101"/>
                    <a:pt x="116" y="101"/>
                  </a:cubicBezTo>
                  <a:cubicBezTo>
                    <a:pt x="126" y="125"/>
                    <a:pt x="148" y="140"/>
                    <a:pt x="177" y="140"/>
                  </a:cubicBezTo>
                  <a:cubicBezTo>
                    <a:pt x="190" y="140"/>
                    <a:pt x="203" y="136"/>
                    <a:pt x="213" y="127"/>
                  </a:cubicBezTo>
                  <a:cubicBezTo>
                    <a:pt x="214" y="127"/>
                    <a:pt x="214" y="127"/>
                    <a:pt x="214" y="127"/>
                  </a:cubicBezTo>
                  <a:cubicBezTo>
                    <a:pt x="215" y="137"/>
                    <a:pt x="215" y="137"/>
                    <a:pt x="215" y="137"/>
                  </a:cubicBezTo>
                  <a:cubicBezTo>
                    <a:pt x="216" y="138"/>
                    <a:pt x="216" y="138"/>
                    <a:pt x="218" y="138"/>
                  </a:cubicBezTo>
                  <a:cubicBezTo>
                    <a:pt x="219" y="138"/>
                    <a:pt x="219" y="138"/>
                    <a:pt x="219" y="138"/>
                  </a:cubicBezTo>
                  <a:cubicBezTo>
                    <a:pt x="219" y="132"/>
                    <a:pt x="219" y="114"/>
                    <a:pt x="219" y="101"/>
                  </a:cubicBezTo>
                  <a:cubicBezTo>
                    <a:pt x="220" y="101"/>
                    <a:pt x="220" y="101"/>
                    <a:pt x="220" y="101"/>
                  </a:cubicBezTo>
                  <a:cubicBezTo>
                    <a:pt x="229" y="125"/>
                    <a:pt x="252" y="140"/>
                    <a:pt x="279" y="140"/>
                  </a:cubicBezTo>
                  <a:cubicBezTo>
                    <a:pt x="305" y="140"/>
                    <a:pt x="315" y="123"/>
                    <a:pt x="326" y="123"/>
                  </a:cubicBezTo>
                  <a:cubicBezTo>
                    <a:pt x="327" y="123"/>
                    <a:pt x="328" y="123"/>
                    <a:pt x="328" y="121"/>
                  </a:cubicBezTo>
                  <a:cubicBezTo>
                    <a:pt x="328" y="119"/>
                    <a:pt x="327" y="114"/>
                    <a:pt x="327" y="110"/>
                  </a:cubicBezTo>
                  <a:cubicBezTo>
                    <a:pt x="327" y="101"/>
                    <a:pt x="327" y="101"/>
                    <a:pt x="327" y="101"/>
                  </a:cubicBezTo>
                  <a:cubicBezTo>
                    <a:pt x="327" y="84"/>
                    <a:pt x="327" y="82"/>
                    <a:pt x="339" y="82"/>
                  </a:cubicBezTo>
                  <a:cubicBezTo>
                    <a:pt x="340" y="82"/>
                    <a:pt x="340" y="81"/>
                    <a:pt x="340" y="80"/>
                  </a:cubicBezTo>
                  <a:cubicBezTo>
                    <a:pt x="340" y="78"/>
                    <a:pt x="340" y="78"/>
                    <a:pt x="340" y="78"/>
                  </a:cubicBezTo>
                  <a:cubicBezTo>
                    <a:pt x="331" y="78"/>
                    <a:pt x="325" y="78"/>
                    <a:pt x="315" y="78"/>
                  </a:cubicBezTo>
                  <a:cubicBezTo>
                    <a:pt x="306" y="78"/>
                    <a:pt x="294" y="78"/>
                    <a:pt x="28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sym typeface="Trebuchet MS" panose="020B0603020202020204" pitchFamily="34" charset="0"/>
              </a:endParaRPr>
            </a:p>
          </p:txBody>
        </p:sp>
        <p:sp>
          <p:nvSpPr>
            <p:cNvPr id="25" name="Freeform 6"/>
            <p:cNvSpPr>
              <a:spLocks noEditPoints="1"/>
            </p:cNvSpPr>
            <p:nvPr/>
          </p:nvSpPr>
          <p:spPr bwMode="auto">
            <a:xfrm>
              <a:off x="1194295" y="1459375"/>
              <a:ext cx="1831935" cy="112487"/>
            </a:xfrm>
            <a:custGeom>
              <a:avLst/>
              <a:gdLst>
                <a:gd name="T0" fmla="*/ 32 w 625"/>
                <a:gd name="T1" fmla="*/ 10 h 38"/>
                <a:gd name="T2" fmla="*/ 14 w 625"/>
                <a:gd name="T3" fmla="*/ 4 h 38"/>
                <a:gd name="T4" fmla="*/ 112 w 625"/>
                <a:gd name="T5" fmla="*/ 9 h 38"/>
                <a:gd name="T6" fmla="*/ 87 w 625"/>
                <a:gd name="T7" fmla="*/ 37 h 38"/>
                <a:gd name="T8" fmla="*/ 107 w 625"/>
                <a:gd name="T9" fmla="*/ 10 h 38"/>
                <a:gd name="T10" fmla="*/ 274 w 625"/>
                <a:gd name="T11" fmla="*/ 26 h 38"/>
                <a:gd name="T12" fmla="*/ 271 w 625"/>
                <a:gd name="T13" fmla="*/ 2 h 38"/>
                <a:gd name="T14" fmla="*/ 48 w 625"/>
                <a:gd name="T15" fmla="*/ 37 h 38"/>
                <a:gd name="T16" fmla="*/ 38 w 625"/>
                <a:gd name="T17" fmla="*/ 37 h 38"/>
                <a:gd name="T18" fmla="*/ 33 w 625"/>
                <a:gd name="T19" fmla="*/ 12 h 38"/>
                <a:gd name="T20" fmla="*/ 43 w 625"/>
                <a:gd name="T21" fmla="*/ 12 h 38"/>
                <a:gd name="T22" fmla="*/ 48 w 625"/>
                <a:gd name="T23" fmla="*/ 37 h 38"/>
                <a:gd name="T24" fmla="*/ 56 w 625"/>
                <a:gd name="T25" fmla="*/ 12 h 38"/>
                <a:gd name="T26" fmla="*/ 64 w 625"/>
                <a:gd name="T27" fmla="*/ 23 h 38"/>
                <a:gd name="T28" fmla="*/ 64 w 625"/>
                <a:gd name="T29" fmla="*/ 25 h 38"/>
                <a:gd name="T30" fmla="*/ 118 w 625"/>
                <a:gd name="T31" fmla="*/ 25 h 38"/>
                <a:gd name="T32" fmla="*/ 145 w 625"/>
                <a:gd name="T33" fmla="*/ 37 h 38"/>
                <a:gd name="T34" fmla="*/ 157 w 625"/>
                <a:gd name="T35" fmla="*/ 13 h 38"/>
                <a:gd name="T36" fmla="*/ 152 w 625"/>
                <a:gd name="T37" fmla="*/ 38 h 38"/>
                <a:gd name="T38" fmla="*/ 163 w 625"/>
                <a:gd name="T39" fmla="*/ 19 h 38"/>
                <a:gd name="T40" fmla="*/ 177 w 625"/>
                <a:gd name="T41" fmla="*/ 14 h 38"/>
                <a:gd name="T42" fmla="*/ 196 w 625"/>
                <a:gd name="T43" fmla="*/ 11 h 38"/>
                <a:gd name="T44" fmla="*/ 215 w 625"/>
                <a:gd name="T45" fmla="*/ 17 h 38"/>
                <a:gd name="T46" fmla="*/ 213 w 625"/>
                <a:gd name="T47" fmla="*/ 27 h 38"/>
                <a:gd name="T48" fmla="*/ 226 w 625"/>
                <a:gd name="T49" fmla="*/ 14 h 38"/>
                <a:gd name="T50" fmla="*/ 290 w 625"/>
                <a:gd name="T51" fmla="*/ 38 h 38"/>
                <a:gd name="T52" fmla="*/ 324 w 625"/>
                <a:gd name="T53" fmla="*/ 38 h 38"/>
                <a:gd name="T54" fmla="*/ 303 w 625"/>
                <a:gd name="T55" fmla="*/ 36 h 38"/>
                <a:gd name="T56" fmla="*/ 324 w 625"/>
                <a:gd name="T57" fmla="*/ 30 h 38"/>
                <a:gd name="T58" fmla="*/ 327 w 625"/>
                <a:gd name="T59" fmla="*/ 38 h 38"/>
                <a:gd name="T60" fmla="*/ 345 w 625"/>
                <a:gd name="T61" fmla="*/ 32 h 38"/>
                <a:gd name="T62" fmla="*/ 340 w 625"/>
                <a:gd name="T63" fmla="*/ 14 h 38"/>
                <a:gd name="T64" fmla="*/ 350 w 625"/>
                <a:gd name="T65" fmla="*/ 12 h 38"/>
                <a:gd name="T66" fmla="*/ 366 w 625"/>
                <a:gd name="T67" fmla="*/ 14 h 38"/>
                <a:gd name="T68" fmla="*/ 392 w 625"/>
                <a:gd name="T69" fmla="*/ 37 h 38"/>
                <a:gd name="T70" fmla="*/ 383 w 625"/>
                <a:gd name="T71" fmla="*/ 12 h 38"/>
                <a:gd name="T72" fmla="*/ 397 w 625"/>
                <a:gd name="T73" fmla="*/ 29 h 38"/>
                <a:gd name="T74" fmla="*/ 402 w 625"/>
                <a:gd name="T75" fmla="*/ 14 h 38"/>
                <a:gd name="T76" fmla="*/ 416 w 625"/>
                <a:gd name="T77" fmla="*/ 19 h 38"/>
                <a:gd name="T78" fmla="*/ 419 w 625"/>
                <a:gd name="T79" fmla="*/ 37 h 38"/>
                <a:gd name="T80" fmla="*/ 430 w 625"/>
                <a:gd name="T81" fmla="*/ 13 h 38"/>
                <a:gd name="T82" fmla="*/ 438 w 625"/>
                <a:gd name="T83" fmla="*/ 17 h 38"/>
                <a:gd name="T84" fmla="*/ 436 w 625"/>
                <a:gd name="T85" fmla="*/ 27 h 38"/>
                <a:gd name="T86" fmla="*/ 449 w 625"/>
                <a:gd name="T87" fmla="*/ 13 h 38"/>
                <a:gd name="T88" fmla="*/ 484 w 625"/>
                <a:gd name="T89" fmla="*/ 28 h 38"/>
                <a:gd name="T90" fmla="*/ 479 w 625"/>
                <a:gd name="T91" fmla="*/ 12 h 38"/>
                <a:gd name="T92" fmla="*/ 473 w 625"/>
                <a:gd name="T93" fmla="*/ 28 h 38"/>
                <a:gd name="T94" fmla="*/ 522 w 625"/>
                <a:gd name="T95" fmla="*/ 33 h 38"/>
                <a:gd name="T96" fmla="*/ 520 w 625"/>
                <a:gd name="T97" fmla="*/ 11 h 38"/>
                <a:gd name="T98" fmla="*/ 512 w 625"/>
                <a:gd name="T99" fmla="*/ 21 h 38"/>
                <a:gd name="T100" fmla="*/ 551 w 625"/>
                <a:gd name="T101" fmla="*/ 35 h 38"/>
                <a:gd name="T102" fmla="*/ 527 w 625"/>
                <a:gd name="T103" fmla="*/ 37 h 38"/>
                <a:gd name="T104" fmla="*/ 547 w 625"/>
                <a:gd name="T105" fmla="*/ 18 h 38"/>
                <a:gd name="T106" fmla="*/ 563 w 625"/>
                <a:gd name="T107" fmla="*/ 11 h 38"/>
                <a:gd name="T108" fmla="*/ 580 w 625"/>
                <a:gd name="T109" fmla="*/ 19 h 38"/>
                <a:gd name="T110" fmla="*/ 590 w 625"/>
                <a:gd name="T111" fmla="*/ 35 h 38"/>
                <a:gd name="T112" fmla="*/ 599 w 625"/>
                <a:gd name="T113" fmla="*/ 22 h 38"/>
                <a:gd name="T114" fmla="*/ 604 w 625"/>
                <a:gd name="T115" fmla="*/ 37 h 38"/>
                <a:gd name="T116" fmla="*/ 625 w 625"/>
                <a:gd name="T1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5" h="38">
                  <a:moveTo>
                    <a:pt x="23" y="37"/>
                  </a:moveTo>
                  <a:cubicBezTo>
                    <a:pt x="23" y="36"/>
                    <a:pt x="23" y="36"/>
                    <a:pt x="23" y="36"/>
                  </a:cubicBezTo>
                  <a:cubicBezTo>
                    <a:pt x="23" y="35"/>
                    <a:pt x="23" y="35"/>
                    <a:pt x="23" y="35"/>
                  </a:cubicBezTo>
                  <a:cubicBezTo>
                    <a:pt x="19" y="34"/>
                    <a:pt x="19" y="34"/>
                    <a:pt x="19" y="28"/>
                  </a:cubicBezTo>
                  <a:cubicBezTo>
                    <a:pt x="19" y="4"/>
                    <a:pt x="19" y="4"/>
                    <a:pt x="19" y="4"/>
                  </a:cubicBezTo>
                  <a:cubicBezTo>
                    <a:pt x="19" y="3"/>
                    <a:pt x="19" y="3"/>
                    <a:pt x="19" y="3"/>
                  </a:cubicBezTo>
                  <a:cubicBezTo>
                    <a:pt x="23" y="3"/>
                    <a:pt x="23" y="3"/>
                    <a:pt x="23" y="3"/>
                  </a:cubicBezTo>
                  <a:cubicBezTo>
                    <a:pt x="27" y="3"/>
                    <a:pt x="30" y="4"/>
                    <a:pt x="30" y="10"/>
                  </a:cubicBezTo>
                  <a:cubicBezTo>
                    <a:pt x="30" y="10"/>
                    <a:pt x="31" y="10"/>
                    <a:pt x="31" y="10"/>
                  </a:cubicBezTo>
                  <a:cubicBezTo>
                    <a:pt x="32" y="10"/>
                    <a:pt x="32" y="10"/>
                    <a:pt x="32" y="10"/>
                  </a:cubicBezTo>
                  <a:cubicBezTo>
                    <a:pt x="32" y="8"/>
                    <a:pt x="32" y="3"/>
                    <a:pt x="32" y="1"/>
                  </a:cubicBezTo>
                  <a:cubicBezTo>
                    <a:pt x="30" y="1"/>
                    <a:pt x="27" y="1"/>
                    <a:pt x="23" y="1"/>
                  </a:cubicBezTo>
                  <a:cubicBezTo>
                    <a:pt x="10" y="1"/>
                    <a:pt x="10" y="1"/>
                    <a:pt x="10" y="1"/>
                  </a:cubicBezTo>
                  <a:cubicBezTo>
                    <a:pt x="6" y="1"/>
                    <a:pt x="3" y="1"/>
                    <a:pt x="0" y="1"/>
                  </a:cubicBezTo>
                  <a:cubicBezTo>
                    <a:pt x="0" y="3"/>
                    <a:pt x="0" y="9"/>
                    <a:pt x="0" y="11"/>
                  </a:cubicBezTo>
                  <a:cubicBezTo>
                    <a:pt x="2" y="11"/>
                    <a:pt x="2" y="11"/>
                    <a:pt x="2" y="11"/>
                  </a:cubicBezTo>
                  <a:cubicBezTo>
                    <a:pt x="2" y="11"/>
                    <a:pt x="2" y="11"/>
                    <a:pt x="2" y="11"/>
                  </a:cubicBezTo>
                  <a:cubicBezTo>
                    <a:pt x="3" y="4"/>
                    <a:pt x="5" y="3"/>
                    <a:pt x="10" y="3"/>
                  </a:cubicBezTo>
                  <a:cubicBezTo>
                    <a:pt x="13" y="3"/>
                    <a:pt x="13" y="3"/>
                    <a:pt x="13" y="3"/>
                  </a:cubicBezTo>
                  <a:cubicBezTo>
                    <a:pt x="14" y="3"/>
                    <a:pt x="14" y="3"/>
                    <a:pt x="14" y="4"/>
                  </a:cubicBezTo>
                  <a:cubicBezTo>
                    <a:pt x="14" y="28"/>
                    <a:pt x="14" y="28"/>
                    <a:pt x="14" y="28"/>
                  </a:cubicBezTo>
                  <a:cubicBezTo>
                    <a:pt x="14" y="34"/>
                    <a:pt x="14" y="34"/>
                    <a:pt x="10" y="35"/>
                  </a:cubicBezTo>
                  <a:cubicBezTo>
                    <a:pt x="9" y="35"/>
                    <a:pt x="9" y="35"/>
                    <a:pt x="9" y="36"/>
                  </a:cubicBezTo>
                  <a:cubicBezTo>
                    <a:pt x="9" y="37"/>
                    <a:pt x="9" y="37"/>
                    <a:pt x="9" y="37"/>
                  </a:cubicBezTo>
                  <a:cubicBezTo>
                    <a:pt x="12" y="37"/>
                    <a:pt x="14" y="37"/>
                    <a:pt x="16" y="37"/>
                  </a:cubicBezTo>
                  <a:cubicBezTo>
                    <a:pt x="19" y="37"/>
                    <a:pt x="21" y="37"/>
                    <a:pt x="23" y="37"/>
                  </a:cubicBezTo>
                  <a:close/>
                  <a:moveTo>
                    <a:pt x="116" y="27"/>
                  </a:moveTo>
                  <a:cubicBezTo>
                    <a:pt x="116" y="21"/>
                    <a:pt x="110" y="18"/>
                    <a:pt x="104" y="18"/>
                  </a:cubicBezTo>
                  <a:cubicBezTo>
                    <a:pt x="104" y="18"/>
                    <a:pt x="104" y="18"/>
                    <a:pt x="104" y="18"/>
                  </a:cubicBezTo>
                  <a:cubicBezTo>
                    <a:pt x="109" y="17"/>
                    <a:pt x="112" y="14"/>
                    <a:pt x="112" y="9"/>
                  </a:cubicBezTo>
                  <a:cubicBezTo>
                    <a:pt x="112" y="3"/>
                    <a:pt x="105" y="1"/>
                    <a:pt x="99" y="1"/>
                  </a:cubicBezTo>
                  <a:cubicBezTo>
                    <a:pt x="97" y="1"/>
                    <a:pt x="96" y="1"/>
                    <a:pt x="94" y="1"/>
                  </a:cubicBezTo>
                  <a:cubicBezTo>
                    <a:pt x="91" y="1"/>
                    <a:pt x="89" y="1"/>
                    <a:pt x="87" y="1"/>
                  </a:cubicBezTo>
                  <a:cubicBezTo>
                    <a:pt x="87" y="2"/>
                    <a:pt x="87" y="2"/>
                    <a:pt x="87" y="2"/>
                  </a:cubicBezTo>
                  <a:cubicBezTo>
                    <a:pt x="87" y="3"/>
                    <a:pt x="87" y="3"/>
                    <a:pt x="87" y="3"/>
                  </a:cubicBezTo>
                  <a:cubicBezTo>
                    <a:pt x="91" y="3"/>
                    <a:pt x="91" y="3"/>
                    <a:pt x="91" y="10"/>
                  </a:cubicBezTo>
                  <a:cubicBezTo>
                    <a:pt x="91" y="28"/>
                    <a:pt x="91" y="28"/>
                    <a:pt x="91" y="28"/>
                  </a:cubicBezTo>
                  <a:cubicBezTo>
                    <a:pt x="91" y="34"/>
                    <a:pt x="91" y="34"/>
                    <a:pt x="87" y="35"/>
                  </a:cubicBezTo>
                  <a:cubicBezTo>
                    <a:pt x="87" y="35"/>
                    <a:pt x="87" y="35"/>
                    <a:pt x="87" y="36"/>
                  </a:cubicBezTo>
                  <a:cubicBezTo>
                    <a:pt x="87" y="37"/>
                    <a:pt x="87" y="37"/>
                    <a:pt x="87" y="37"/>
                  </a:cubicBezTo>
                  <a:cubicBezTo>
                    <a:pt x="89" y="37"/>
                    <a:pt x="91" y="37"/>
                    <a:pt x="94" y="37"/>
                  </a:cubicBezTo>
                  <a:cubicBezTo>
                    <a:pt x="97" y="37"/>
                    <a:pt x="98" y="37"/>
                    <a:pt x="101" y="37"/>
                  </a:cubicBezTo>
                  <a:cubicBezTo>
                    <a:pt x="110" y="37"/>
                    <a:pt x="116" y="32"/>
                    <a:pt x="116" y="27"/>
                  </a:cubicBezTo>
                  <a:close/>
                  <a:moveTo>
                    <a:pt x="110" y="27"/>
                  </a:moveTo>
                  <a:cubicBezTo>
                    <a:pt x="110" y="32"/>
                    <a:pt x="107" y="35"/>
                    <a:pt x="101" y="35"/>
                  </a:cubicBezTo>
                  <a:cubicBezTo>
                    <a:pt x="96" y="35"/>
                    <a:pt x="96" y="34"/>
                    <a:pt x="96" y="27"/>
                  </a:cubicBezTo>
                  <a:cubicBezTo>
                    <a:pt x="96" y="19"/>
                    <a:pt x="96" y="19"/>
                    <a:pt x="96" y="19"/>
                  </a:cubicBezTo>
                  <a:cubicBezTo>
                    <a:pt x="98" y="19"/>
                    <a:pt x="98" y="19"/>
                    <a:pt x="98" y="19"/>
                  </a:cubicBezTo>
                  <a:cubicBezTo>
                    <a:pt x="106" y="19"/>
                    <a:pt x="110" y="21"/>
                    <a:pt x="110" y="27"/>
                  </a:cubicBezTo>
                  <a:close/>
                  <a:moveTo>
                    <a:pt x="107" y="10"/>
                  </a:moveTo>
                  <a:cubicBezTo>
                    <a:pt x="107" y="15"/>
                    <a:pt x="104" y="17"/>
                    <a:pt x="98" y="17"/>
                  </a:cubicBezTo>
                  <a:cubicBezTo>
                    <a:pt x="96" y="17"/>
                    <a:pt x="96" y="17"/>
                    <a:pt x="96" y="17"/>
                  </a:cubicBezTo>
                  <a:cubicBezTo>
                    <a:pt x="96" y="4"/>
                    <a:pt x="96" y="4"/>
                    <a:pt x="96" y="4"/>
                  </a:cubicBezTo>
                  <a:cubicBezTo>
                    <a:pt x="96" y="3"/>
                    <a:pt x="96" y="3"/>
                    <a:pt x="97" y="3"/>
                  </a:cubicBezTo>
                  <a:cubicBezTo>
                    <a:pt x="97" y="3"/>
                    <a:pt x="99" y="3"/>
                    <a:pt x="100" y="3"/>
                  </a:cubicBezTo>
                  <a:cubicBezTo>
                    <a:pt x="104" y="3"/>
                    <a:pt x="107" y="5"/>
                    <a:pt x="107" y="10"/>
                  </a:cubicBezTo>
                  <a:close/>
                  <a:moveTo>
                    <a:pt x="276" y="37"/>
                  </a:moveTo>
                  <a:cubicBezTo>
                    <a:pt x="276" y="35"/>
                    <a:pt x="276" y="28"/>
                    <a:pt x="276" y="26"/>
                  </a:cubicBezTo>
                  <a:cubicBezTo>
                    <a:pt x="274" y="26"/>
                    <a:pt x="274" y="26"/>
                    <a:pt x="274" y="26"/>
                  </a:cubicBezTo>
                  <a:cubicBezTo>
                    <a:pt x="274" y="26"/>
                    <a:pt x="274" y="26"/>
                    <a:pt x="274" y="26"/>
                  </a:cubicBezTo>
                  <a:cubicBezTo>
                    <a:pt x="273" y="33"/>
                    <a:pt x="270" y="35"/>
                    <a:pt x="264" y="35"/>
                  </a:cubicBezTo>
                  <a:cubicBezTo>
                    <a:pt x="257" y="35"/>
                    <a:pt x="253" y="29"/>
                    <a:pt x="253" y="19"/>
                  </a:cubicBezTo>
                  <a:cubicBezTo>
                    <a:pt x="253" y="11"/>
                    <a:pt x="254" y="2"/>
                    <a:pt x="263" y="2"/>
                  </a:cubicBezTo>
                  <a:cubicBezTo>
                    <a:pt x="268" y="2"/>
                    <a:pt x="271" y="5"/>
                    <a:pt x="272" y="11"/>
                  </a:cubicBezTo>
                  <a:cubicBezTo>
                    <a:pt x="272" y="11"/>
                    <a:pt x="272" y="11"/>
                    <a:pt x="272" y="11"/>
                  </a:cubicBezTo>
                  <a:cubicBezTo>
                    <a:pt x="274" y="11"/>
                    <a:pt x="274" y="11"/>
                    <a:pt x="274" y="11"/>
                  </a:cubicBezTo>
                  <a:cubicBezTo>
                    <a:pt x="274" y="9"/>
                    <a:pt x="274" y="3"/>
                    <a:pt x="274" y="0"/>
                  </a:cubicBezTo>
                  <a:cubicBezTo>
                    <a:pt x="273" y="0"/>
                    <a:pt x="273" y="0"/>
                    <a:pt x="273" y="0"/>
                  </a:cubicBezTo>
                  <a:cubicBezTo>
                    <a:pt x="272" y="0"/>
                    <a:pt x="272" y="0"/>
                    <a:pt x="272" y="1"/>
                  </a:cubicBezTo>
                  <a:cubicBezTo>
                    <a:pt x="271" y="2"/>
                    <a:pt x="271" y="2"/>
                    <a:pt x="271" y="2"/>
                  </a:cubicBezTo>
                  <a:cubicBezTo>
                    <a:pt x="271" y="2"/>
                    <a:pt x="271" y="2"/>
                    <a:pt x="271" y="2"/>
                  </a:cubicBezTo>
                  <a:cubicBezTo>
                    <a:pt x="269" y="1"/>
                    <a:pt x="266" y="0"/>
                    <a:pt x="263" y="0"/>
                  </a:cubicBezTo>
                  <a:cubicBezTo>
                    <a:pt x="253" y="0"/>
                    <a:pt x="247" y="8"/>
                    <a:pt x="247" y="19"/>
                  </a:cubicBezTo>
                  <a:cubicBezTo>
                    <a:pt x="247" y="31"/>
                    <a:pt x="254" y="38"/>
                    <a:pt x="264" y="38"/>
                  </a:cubicBezTo>
                  <a:cubicBezTo>
                    <a:pt x="269" y="38"/>
                    <a:pt x="272" y="36"/>
                    <a:pt x="273" y="36"/>
                  </a:cubicBezTo>
                  <a:cubicBezTo>
                    <a:pt x="273" y="36"/>
                    <a:pt x="273" y="36"/>
                    <a:pt x="273" y="36"/>
                  </a:cubicBezTo>
                  <a:cubicBezTo>
                    <a:pt x="274" y="37"/>
                    <a:pt x="274" y="37"/>
                    <a:pt x="274" y="37"/>
                  </a:cubicBezTo>
                  <a:cubicBezTo>
                    <a:pt x="274" y="37"/>
                    <a:pt x="274" y="37"/>
                    <a:pt x="275" y="37"/>
                  </a:cubicBezTo>
                  <a:lnTo>
                    <a:pt x="276" y="37"/>
                  </a:lnTo>
                  <a:close/>
                  <a:moveTo>
                    <a:pt x="48" y="37"/>
                  </a:moveTo>
                  <a:cubicBezTo>
                    <a:pt x="47" y="37"/>
                    <a:pt x="45" y="37"/>
                    <a:pt x="43" y="37"/>
                  </a:cubicBezTo>
                  <a:cubicBezTo>
                    <a:pt x="43" y="36"/>
                    <a:pt x="43" y="36"/>
                    <a:pt x="43" y="36"/>
                  </a:cubicBezTo>
                  <a:cubicBezTo>
                    <a:pt x="43" y="36"/>
                    <a:pt x="43" y="35"/>
                    <a:pt x="43" y="35"/>
                  </a:cubicBezTo>
                  <a:cubicBezTo>
                    <a:pt x="46" y="35"/>
                    <a:pt x="46" y="35"/>
                    <a:pt x="46" y="30"/>
                  </a:cubicBezTo>
                  <a:cubicBezTo>
                    <a:pt x="46" y="25"/>
                    <a:pt x="46" y="25"/>
                    <a:pt x="46" y="25"/>
                  </a:cubicBezTo>
                  <a:cubicBezTo>
                    <a:pt x="35" y="25"/>
                    <a:pt x="35" y="25"/>
                    <a:pt x="35" y="25"/>
                  </a:cubicBezTo>
                  <a:cubicBezTo>
                    <a:pt x="35" y="30"/>
                    <a:pt x="35" y="30"/>
                    <a:pt x="35" y="30"/>
                  </a:cubicBezTo>
                  <a:cubicBezTo>
                    <a:pt x="35" y="35"/>
                    <a:pt x="35" y="35"/>
                    <a:pt x="38" y="35"/>
                  </a:cubicBezTo>
                  <a:cubicBezTo>
                    <a:pt x="38" y="35"/>
                    <a:pt x="38" y="36"/>
                    <a:pt x="38" y="36"/>
                  </a:cubicBezTo>
                  <a:cubicBezTo>
                    <a:pt x="38" y="37"/>
                    <a:pt x="38" y="37"/>
                    <a:pt x="38" y="37"/>
                  </a:cubicBezTo>
                  <a:cubicBezTo>
                    <a:pt x="37" y="37"/>
                    <a:pt x="35" y="37"/>
                    <a:pt x="33" y="37"/>
                  </a:cubicBezTo>
                  <a:cubicBezTo>
                    <a:pt x="31" y="37"/>
                    <a:pt x="29" y="37"/>
                    <a:pt x="27" y="37"/>
                  </a:cubicBezTo>
                  <a:cubicBezTo>
                    <a:pt x="27" y="36"/>
                    <a:pt x="27" y="36"/>
                    <a:pt x="27" y="36"/>
                  </a:cubicBezTo>
                  <a:cubicBezTo>
                    <a:pt x="27" y="36"/>
                    <a:pt x="27" y="35"/>
                    <a:pt x="28" y="35"/>
                  </a:cubicBezTo>
                  <a:cubicBezTo>
                    <a:pt x="31" y="35"/>
                    <a:pt x="31" y="35"/>
                    <a:pt x="31" y="30"/>
                  </a:cubicBezTo>
                  <a:cubicBezTo>
                    <a:pt x="31" y="19"/>
                    <a:pt x="31" y="19"/>
                    <a:pt x="31" y="19"/>
                  </a:cubicBezTo>
                  <a:cubicBezTo>
                    <a:pt x="31" y="14"/>
                    <a:pt x="31" y="14"/>
                    <a:pt x="28" y="14"/>
                  </a:cubicBezTo>
                  <a:cubicBezTo>
                    <a:pt x="27" y="14"/>
                    <a:pt x="27" y="14"/>
                    <a:pt x="27" y="13"/>
                  </a:cubicBezTo>
                  <a:cubicBezTo>
                    <a:pt x="27" y="12"/>
                    <a:pt x="27" y="12"/>
                    <a:pt x="27" y="12"/>
                  </a:cubicBezTo>
                  <a:cubicBezTo>
                    <a:pt x="29" y="12"/>
                    <a:pt x="31" y="12"/>
                    <a:pt x="33" y="12"/>
                  </a:cubicBezTo>
                  <a:cubicBezTo>
                    <a:pt x="35" y="12"/>
                    <a:pt x="37" y="12"/>
                    <a:pt x="38" y="12"/>
                  </a:cubicBezTo>
                  <a:cubicBezTo>
                    <a:pt x="38" y="13"/>
                    <a:pt x="38" y="13"/>
                    <a:pt x="38" y="13"/>
                  </a:cubicBezTo>
                  <a:cubicBezTo>
                    <a:pt x="38" y="14"/>
                    <a:pt x="38" y="14"/>
                    <a:pt x="38" y="14"/>
                  </a:cubicBezTo>
                  <a:cubicBezTo>
                    <a:pt x="35" y="14"/>
                    <a:pt x="35" y="14"/>
                    <a:pt x="35" y="19"/>
                  </a:cubicBezTo>
                  <a:cubicBezTo>
                    <a:pt x="35" y="23"/>
                    <a:pt x="35" y="23"/>
                    <a:pt x="35" y="23"/>
                  </a:cubicBezTo>
                  <a:cubicBezTo>
                    <a:pt x="46" y="23"/>
                    <a:pt x="46" y="23"/>
                    <a:pt x="46" y="23"/>
                  </a:cubicBezTo>
                  <a:cubicBezTo>
                    <a:pt x="46" y="19"/>
                    <a:pt x="46" y="19"/>
                    <a:pt x="46" y="19"/>
                  </a:cubicBezTo>
                  <a:cubicBezTo>
                    <a:pt x="46" y="14"/>
                    <a:pt x="46" y="14"/>
                    <a:pt x="43" y="14"/>
                  </a:cubicBezTo>
                  <a:cubicBezTo>
                    <a:pt x="43" y="14"/>
                    <a:pt x="43" y="14"/>
                    <a:pt x="43" y="13"/>
                  </a:cubicBezTo>
                  <a:cubicBezTo>
                    <a:pt x="43" y="12"/>
                    <a:pt x="43" y="12"/>
                    <a:pt x="43" y="12"/>
                  </a:cubicBezTo>
                  <a:cubicBezTo>
                    <a:pt x="45" y="12"/>
                    <a:pt x="47" y="12"/>
                    <a:pt x="48" y="12"/>
                  </a:cubicBezTo>
                  <a:cubicBezTo>
                    <a:pt x="50" y="12"/>
                    <a:pt x="52" y="12"/>
                    <a:pt x="54" y="12"/>
                  </a:cubicBezTo>
                  <a:cubicBezTo>
                    <a:pt x="54" y="13"/>
                    <a:pt x="54" y="13"/>
                    <a:pt x="54" y="13"/>
                  </a:cubicBezTo>
                  <a:cubicBezTo>
                    <a:pt x="54" y="14"/>
                    <a:pt x="54" y="14"/>
                    <a:pt x="54" y="14"/>
                  </a:cubicBezTo>
                  <a:cubicBezTo>
                    <a:pt x="51" y="14"/>
                    <a:pt x="51" y="14"/>
                    <a:pt x="51" y="19"/>
                  </a:cubicBezTo>
                  <a:cubicBezTo>
                    <a:pt x="51" y="30"/>
                    <a:pt x="51" y="30"/>
                    <a:pt x="51" y="30"/>
                  </a:cubicBezTo>
                  <a:cubicBezTo>
                    <a:pt x="51" y="35"/>
                    <a:pt x="51" y="35"/>
                    <a:pt x="54" y="35"/>
                  </a:cubicBezTo>
                  <a:cubicBezTo>
                    <a:pt x="54" y="35"/>
                    <a:pt x="54" y="36"/>
                    <a:pt x="54" y="36"/>
                  </a:cubicBezTo>
                  <a:cubicBezTo>
                    <a:pt x="54" y="37"/>
                    <a:pt x="54" y="37"/>
                    <a:pt x="54" y="37"/>
                  </a:cubicBezTo>
                  <a:cubicBezTo>
                    <a:pt x="52" y="37"/>
                    <a:pt x="50" y="37"/>
                    <a:pt x="48" y="37"/>
                  </a:cubicBezTo>
                  <a:close/>
                  <a:moveTo>
                    <a:pt x="69" y="37"/>
                  </a:moveTo>
                  <a:cubicBezTo>
                    <a:pt x="62" y="37"/>
                    <a:pt x="62" y="37"/>
                    <a:pt x="62" y="37"/>
                  </a:cubicBezTo>
                  <a:cubicBezTo>
                    <a:pt x="60" y="37"/>
                    <a:pt x="58" y="37"/>
                    <a:pt x="56" y="37"/>
                  </a:cubicBezTo>
                  <a:cubicBezTo>
                    <a:pt x="56" y="36"/>
                    <a:pt x="56" y="36"/>
                    <a:pt x="56" y="36"/>
                  </a:cubicBezTo>
                  <a:cubicBezTo>
                    <a:pt x="56" y="36"/>
                    <a:pt x="56" y="35"/>
                    <a:pt x="56" y="35"/>
                  </a:cubicBezTo>
                  <a:cubicBezTo>
                    <a:pt x="59" y="35"/>
                    <a:pt x="59" y="35"/>
                    <a:pt x="59" y="30"/>
                  </a:cubicBezTo>
                  <a:cubicBezTo>
                    <a:pt x="59" y="19"/>
                    <a:pt x="59" y="19"/>
                    <a:pt x="59" y="19"/>
                  </a:cubicBezTo>
                  <a:cubicBezTo>
                    <a:pt x="59" y="14"/>
                    <a:pt x="59" y="14"/>
                    <a:pt x="56" y="14"/>
                  </a:cubicBezTo>
                  <a:cubicBezTo>
                    <a:pt x="56" y="14"/>
                    <a:pt x="56" y="14"/>
                    <a:pt x="56" y="13"/>
                  </a:cubicBezTo>
                  <a:cubicBezTo>
                    <a:pt x="56" y="12"/>
                    <a:pt x="56" y="12"/>
                    <a:pt x="56" y="12"/>
                  </a:cubicBezTo>
                  <a:cubicBezTo>
                    <a:pt x="58" y="12"/>
                    <a:pt x="60" y="12"/>
                    <a:pt x="62" y="12"/>
                  </a:cubicBezTo>
                  <a:cubicBezTo>
                    <a:pt x="67" y="12"/>
                    <a:pt x="67" y="12"/>
                    <a:pt x="67" y="12"/>
                  </a:cubicBezTo>
                  <a:cubicBezTo>
                    <a:pt x="71" y="12"/>
                    <a:pt x="73" y="12"/>
                    <a:pt x="74" y="12"/>
                  </a:cubicBezTo>
                  <a:cubicBezTo>
                    <a:pt x="74" y="14"/>
                    <a:pt x="74" y="17"/>
                    <a:pt x="74" y="19"/>
                  </a:cubicBezTo>
                  <a:cubicBezTo>
                    <a:pt x="73" y="19"/>
                    <a:pt x="73" y="19"/>
                    <a:pt x="73" y="19"/>
                  </a:cubicBezTo>
                  <a:cubicBezTo>
                    <a:pt x="73" y="19"/>
                    <a:pt x="73" y="19"/>
                    <a:pt x="73" y="19"/>
                  </a:cubicBezTo>
                  <a:cubicBezTo>
                    <a:pt x="72" y="15"/>
                    <a:pt x="71" y="14"/>
                    <a:pt x="68" y="14"/>
                  </a:cubicBezTo>
                  <a:cubicBezTo>
                    <a:pt x="64" y="14"/>
                    <a:pt x="64" y="14"/>
                    <a:pt x="64" y="14"/>
                  </a:cubicBezTo>
                  <a:cubicBezTo>
                    <a:pt x="64" y="14"/>
                    <a:pt x="64" y="14"/>
                    <a:pt x="64" y="15"/>
                  </a:cubicBezTo>
                  <a:cubicBezTo>
                    <a:pt x="64" y="23"/>
                    <a:pt x="64" y="23"/>
                    <a:pt x="64" y="23"/>
                  </a:cubicBezTo>
                  <a:cubicBezTo>
                    <a:pt x="64" y="23"/>
                    <a:pt x="64" y="23"/>
                    <a:pt x="64" y="23"/>
                  </a:cubicBezTo>
                  <a:cubicBezTo>
                    <a:pt x="67" y="23"/>
                    <a:pt x="68" y="23"/>
                    <a:pt x="68" y="20"/>
                  </a:cubicBezTo>
                  <a:cubicBezTo>
                    <a:pt x="68" y="20"/>
                    <a:pt x="68" y="20"/>
                    <a:pt x="69" y="20"/>
                  </a:cubicBezTo>
                  <a:cubicBezTo>
                    <a:pt x="70" y="20"/>
                    <a:pt x="70" y="20"/>
                    <a:pt x="70" y="20"/>
                  </a:cubicBezTo>
                  <a:cubicBezTo>
                    <a:pt x="70" y="21"/>
                    <a:pt x="70" y="23"/>
                    <a:pt x="70" y="24"/>
                  </a:cubicBezTo>
                  <a:cubicBezTo>
                    <a:pt x="70" y="26"/>
                    <a:pt x="70" y="27"/>
                    <a:pt x="70" y="28"/>
                  </a:cubicBezTo>
                  <a:cubicBezTo>
                    <a:pt x="69" y="28"/>
                    <a:pt x="69" y="28"/>
                    <a:pt x="69" y="28"/>
                  </a:cubicBezTo>
                  <a:cubicBezTo>
                    <a:pt x="68" y="28"/>
                    <a:pt x="68" y="28"/>
                    <a:pt x="68" y="28"/>
                  </a:cubicBezTo>
                  <a:cubicBezTo>
                    <a:pt x="68" y="25"/>
                    <a:pt x="67" y="25"/>
                    <a:pt x="64" y="25"/>
                  </a:cubicBezTo>
                  <a:cubicBezTo>
                    <a:pt x="64" y="25"/>
                    <a:pt x="64" y="25"/>
                    <a:pt x="64" y="25"/>
                  </a:cubicBezTo>
                  <a:cubicBezTo>
                    <a:pt x="64" y="30"/>
                    <a:pt x="64" y="30"/>
                    <a:pt x="64" y="30"/>
                  </a:cubicBezTo>
                  <a:cubicBezTo>
                    <a:pt x="64" y="35"/>
                    <a:pt x="64" y="35"/>
                    <a:pt x="67" y="35"/>
                  </a:cubicBezTo>
                  <a:cubicBezTo>
                    <a:pt x="69" y="35"/>
                    <a:pt x="69" y="35"/>
                    <a:pt x="69" y="35"/>
                  </a:cubicBezTo>
                  <a:cubicBezTo>
                    <a:pt x="72" y="35"/>
                    <a:pt x="74" y="34"/>
                    <a:pt x="75" y="30"/>
                  </a:cubicBezTo>
                  <a:cubicBezTo>
                    <a:pt x="75" y="30"/>
                    <a:pt x="75" y="30"/>
                    <a:pt x="75" y="30"/>
                  </a:cubicBezTo>
                  <a:cubicBezTo>
                    <a:pt x="76" y="30"/>
                    <a:pt x="76" y="30"/>
                    <a:pt x="76" y="30"/>
                  </a:cubicBezTo>
                  <a:cubicBezTo>
                    <a:pt x="76" y="31"/>
                    <a:pt x="76" y="35"/>
                    <a:pt x="76" y="37"/>
                  </a:cubicBezTo>
                  <a:cubicBezTo>
                    <a:pt x="74" y="37"/>
                    <a:pt x="72" y="37"/>
                    <a:pt x="69" y="37"/>
                  </a:cubicBezTo>
                  <a:close/>
                  <a:moveTo>
                    <a:pt x="130" y="38"/>
                  </a:moveTo>
                  <a:cubicBezTo>
                    <a:pt x="123" y="38"/>
                    <a:pt x="118" y="33"/>
                    <a:pt x="118" y="25"/>
                  </a:cubicBezTo>
                  <a:cubicBezTo>
                    <a:pt x="118" y="16"/>
                    <a:pt x="124" y="11"/>
                    <a:pt x="130" y="11"/>
                  </a:cubicBezTo>
                  <a:cubicBezTo>
                    <a:pt x="137" y="11"/>
                    <a:pt x="142" y="16"/>
                    <a:pt x="142" y="24"/>
                  </a:cubicBezTo>
                  <a:cubicBezTo>
                    <a:pt x="142" y="33"/>
                    <a:pt x="137" y="38"/>
                    <a:pt x="130" y="38"/>
                  </a:cubicBezTo>
                  <a:close/>
                  <a:moveTo>
                    <a:pt x="130" y="14"/>
                  </a:moveTo>
                  <a:cubicBezTo>
                    <a:pt x="125" y="14"/>
                    <a:pt x="123" y="17"/>
                    <a:pt x="123" y="25"/>
                  </a:cubicBezTo>
                  <a:cubicBezTo>
                    <a:pt x="123" y="32"/>
                    <a:pt x="126" y="36"/>
                    <a:pt x="130" y="36"/>
                  </a:cubicBezTo>
                  <a:cubicBezTo>
                    <a:pt x="135" y="36"/>
                    <a:pt x="137" y="32"/>
                    <a:pt x="137" y="24"/>
                  </a:cubicBezTo>
                  <a:cubicBezTo>
                    <a:pt x="137" y="17"/>
                    <a:pt x="134" y="14"/>
                    <a:pt x="130" y="14"/>
                  </a:cubicBezTo>
                  <a:close/>
                  <a:moveTo>
                    <a:pt x="146" y="36"/>
                  </a:moveTo>
                  <a:cubicBezTo>
                    <a:pt x="145" y="37"/>
                    <a:pt x="145" y="37"/>
                    <a:pt x="145" y="37"/>
                  </a:cubicBezTo>
                  <a:cubicBezTo>
                    <a:pt x="145" y="37"/>
                    <a:pt x="145" y="37"/>
                    <a:pt x="145" y="37"/>
                  </a:cubicBezTo>
                  <a:cubicBezTo>
                    <a:pt x="144" y="37"/>
                    <a:pt x="144" y="37"/>
                    <a:pt x="144" y="37"/>
                  </a:cubicBezTo>
                  <a:cubicBezTo>
                    <a:pt x="144" y="36"/>
                    <a:pt x="144" y="31"/>
                    <a:pt x="144" y="29"/>
                  </a:cubicBezTo>
                  <a:cubicBezTo>
                    <a:pt x="145" y="29"/>
                    <a:pt x="145" y="29"/>
                    <a:pt x="145" y="29"/>
                  </a:cubicBezTo>
                  <a:cubicBezTo>
                    <a:pt x="145" y="29"/>
                    <a:pt x="146" y="29"/>
                    <a:pt x="146" y="30"/>
                  </a:cubicBezTo>
                  <a:cubicBezTo>
                    <a:pt x="146" y="33"/>
                    <a:pt x="148" y="36"/>
                    <a:pt x="152" y="36"/>
                  </a:cubicBezTo>
                  <a:cubicBezTo>
                    <a:pt x="155" y="36"/>
                    <a:pt x="157" y="34"/>
                    <a:pt x="157" y="32"/>
                  </a:cubicBezTo>
                  <a:cubicBezTo>
                    <a:pt x="157" y="25"/>
                    <a:pt x="144" y="27"/>
                    <a:pt x="144" y="19"/>
                  </a:cubicBezTo>
                  <a:cubicBezTo>
                    <a:pt x="144" y="14"/>
                    <a:pt x="147" y="11"/>
                    <a:pt x="152" y="11"/>
                  </a:cubicBezTo>
                  <a:cubicBezTo>
                    <a:pt x="153" y="11"/>
                    <a:pt x="155" y="12"/>
                    <a:pt x="157" y="13"/>
                  </a:cubicBezTo>
                  <a:cubicBezTo>
                    <a:pt x="157" y="12"/>
                    <a:pt x="157" y="12"/>
                    <a:pt x="157" y="12"/>
                  </a:cubicBezTo>
                  <a:cubicBezTo>
                    <a:pt x="157" y="12"/>
                    <a:pt x="158" y="12"/>
                    <a:pt x="158" y="12"/>
                  </a:cubicBezTo>
                  <a:cubicBezTo>
                    <a:pt x="159" y="12"/>
                    <a:pt x="159" y="12"/>
                    <a:pt x="159" y="12"/>
                  </a:cubicBezTo>
                  <a:cubicBezTo>
                    <a:pt x="159" y="14"/>
                    <a:pt x="159" y="18"/>
                    <a:pt x="159" y="19"/>
                  </a:cubicBezTo>
                  <a:cubicBezTo>
                    <a:pt x="158" y="19"/>
                    <a:pt x="158" y="19"/>
                    <a:pt x="158" y="19"/>
                  </a:cubicBezTo>
                  <a:cubicBezTo>
                    <a:pt x="157" y="19"/>
                    <a:pt x="157" y="19"/>
                    <a:pt x="157" y="19"/>
                  </a:cubicBezTo>
                  <a:cubicBezTo>
                    <a:pt x="156" y="16"/>
                    <a:pt x="155" y="14"/>
                    <a:pt x="152" y="14"/>
                  </a:cubicBezTo>
                  <a:cubicBezTo>
                    <a:pt x="149" y="14"/>
                    <a:pt x="148" y="15"/>
                    <a:pt x="148" y="17"/>
                  </a:cubicBezTo>
                  <a:cubicBezTo>
                    <a:pt x="148" y="23"/>
                    <a:pt x="161" y="21"/>
                    <a:pt x="161" y="30"/>
                  </a:cubicBezTo>
                  <a:cubicBezTo>
                    <a:pt x="161" y="35"/>
                    <a:pt x="156" y="38"/>
                    <a:pt x="152" y="38"/>
                  </a:cubicBezTo>
                  <a:cubicBezTo>
                    <a:pt x="149" y="38"/>
                    <a:pt x="147" y="37"/>
                    <a:pt x="146" y="36"/>
                  </a:cubicBezTo>
                  <a:close/>
                  <a:moveTo>
                    <a:pt x="172" y="37"/>
                  </a:moveTo>
                  <a:cubicBezTo>
                    <a:pt x="171" y="37"/>
                    <a:pt x="168" y="37"/>
                    <a:pt x="167" y="37"/>
                  </a:cubicBezTo>
                  <a:cubicBezTo>
                    <a:pt x="167" y="36"/>
                    <a:pt x="167" y="36"/>
                    <a:pt x="167" y="36"/>
                  </a:cubicBezTo>
                  <a:cubicBezTo>
                    <a:pt x="167" y="36"/>
                    <a:pt x="167" y="35"/>
                    <a:pt x="167" y="35"/>
                  </a:cubicBezTo>
                  <a:cubicBezTo>
                    <a:pt x="170" y="35"/>
                    <a:pt x="170" y="35"/>
                    <a:pt x="170" y="30"/>
                  </a:cubicBezTo>
                  <a:cubicBezTo>
                    <a:pt x="170" y="15"/>
                    <a:pt x="170" y="15"/>
                    <a:pt x="170" y="15"/>
                  </a:cubicBezTo>
                  <a:cubicBezTo>
                    <a:pt x="170" y="14"/>
                    <a:pt x="170" y="14"/>
                    <a:pt x="170" y="14"/>
                  </a:cubicBezTo>
                  <a:cubicBezTo>
                    <a:pt x="168" y="14"/>
                    <a:pt x="168" y="14"/>
                    <a:pt x="168" y="14"/>
                  </a:cubicBezTo>
                  <a:cubicBezTo>
                    <a:pt x="165" y="14"/>
                    <a:pt x="163" y="14"/>
                    <a:pt x="163" y="19"/>
                  </a:cubicBezTo>
                  <a:cubicBezTo>
                    <a:pt x="162" y="19"/>
                    <a:pt x="162" y="19"/>
                    <a:pt x="162" y="19"/>
                  </a:cubicBezTo>
                  <a:cubicBezTo>
                    <a:pt x="161" y="19"/>
                    <a:pt x="161" y="19"/>
                    <a:pt x="161" y="19"/>
                  </a:cubicBezTo>
                  <a:cubicBezTo>
                    <a:pt x="161" y="18"/>
                    <a:pt x="161" y="14"/>
                    <a:pt x="161" y="12"/>
                  </a:cubicBezTo>
                  <a:cubicBezTo>
                    <a:pt x="163" y="12"/>
                    <a:pt x="165" y="12"/>
                    <a:pt x="168" y="12"/>
                  </a:cubicBezTo>
                  <a:cubicBezTo>
                    <a:pt x="177" y="12"/>
                    <a:pt x="177" y="12"/>
                    <a:pt x="177" y="12"/>
                  </a:cubicBezTo>
                  <a:cubicBezTo>
                    <a:pt x="180" y="12"/>
                    <a:pt x="182" y="12"/>
                    <a:pt x="184" y="12"/>
                  </a:cubicBezTo>
                  <a:cubicBezTo>
                    <a:pt x="184" y="14"/>
                    <a:pt x="184" y="18"/>
                    <a:pt x="184" y="19"/>
                  </a:cubicBezTo>
                  <a:cubicBezTo>
                    <a:pt x="183" y="19"/>
                    <a:pt x="183" y="19"/>
                    <a:pt x="183" y="19"/>
                  </a:cubicBezTo>
                  <a:cubicBezTo>
                    <a:pt x="182" y="19"/>
                    <a:pt x="182" y="19"/>
                    <a:pt x="182" y="19"/>
                  </a:cubicBezTo>
                  <a:cubicBezTo>
                    <a:pt x="182" y="14"/>
                    <a:pt x="180" y="14"/>
                    <a:pt x="177" y="14"/>
                  </a:cubicBezTo>
                  <a:cubicBezTo>
                    <a:pt x="175" y="14"/>
                    <a:pt x="175" y="14"/>
                    <a:pt x="175" y="14"/>
                  </a:cubicBezTo>
                  <a:cubicBezTo>
                    <a:pt x="175" y="14"/>
                    <a:pt x="175" y="14"/>
                    <a:pt x="175" y="15"/>
                  </a:cubicBezTo>
                  <a:cubicBezTo>
                    <a:pt x="175" y="30"/>
                    <a:pt x="175" y="30"/>
                    <a:pt x="175" y="30"/>
                  </a:cubicBezTo>
                  <a:cubicBezTo>
                    <a:pt x="175" y="35"/>
                    <a:pt x="175" y="35"/>
                    <a:pt x="178" y="35"/>
                  </a:cubicBezTo>
                  <a:cubicBezTo>
                    <a:pt x="178" y="35"/>
                    <a:pt x="178" y="36"/>
                    <a:pt x="178" y="36"/>
                  </a:cubicBezTo>
                  <a:cubicBezTo>
                    <a:pt x="178" y="37"/>
                    <a:pt x="178" y="37"/>
                    <a:pt x="178" y="37"/>
                  </a:cubicBezTo>
                  <a:cubicBezTo>
                    <a:pt x="176" y="37"/>
                    <a:pt x="174" y="37"/>
                    <a:pt x="172" y="37"/>
                  </a:cubicBezTo>
                  <a:close/>
                  <a:moveTo>
                    <a:pt x="196" y="38"/>
                  </a:moveTo>
                  <a:cubicBezTo>
                    <a:pt x="189" y="38"/>
                    <a:pt x="184" y="33"/>
                    <a:pt x="184" y="25"/>
                  </a:cubicBezTo>
                  <a:cubicBezTo>
                    <a:pt x="184" y="16"/>
                    <a:pt x="190" y="11"/>
                    <a:pt x="196" y="11"/>
                  </a:cubicBezTo>
                  <a:cubicBezTo>
                    <a:pt x="203" y="11"/>
                    <a:pt x="208" y="16"/>
                    <a:pt x="208" y="24"/>
                  </a:cubicBezTo>
                  <a:cubicBezTo>
                    <a:pt x="208" y="33"/>
                    <a:pt x="203" y="38"/>
                    <a:pt x="196" y="38"/>
                  </a:cubicBezTo>
                  <a:close/>
                  <a:moveTo>
                    <a:pt x="196" y="14"/>
                  </a:moveTo>
                  <a:cubicBezTo>
                    <a:pt x="191" y="14"/>
                    <a:pt x="189" y="17"/>
                    <a:pt x="189" y="25"/>
                  </a:cubicBezTo>
                  <a:cubicBezTo>
                    <a:pt x="189" y="32"/>
                    <a:pt x="192" y="36"/>
                    <a:pt x="197" y="36"/>
                  </a:cubicBezTo>
                  <a:cubicBezTo>
                    <a:pt x="201" y="36"/>
                    <a:pt x="203" y="32"/>
                    <a:pt x="203" y="24"/>
                  </a:cubicBezTo>
                  <a:cubicBezTo>
                    <a:pt x="203" y="17"/>
                    <a:pt x="200" y="14"/>
                    <a:pt x="196" y="14"/>
                  </a:cubicBezTo>
                  <a:close/>
                  <a:moveTo>
                    <a:pt x="230" y="38"/>
                  </a:moveTo>
                  <a:cubicBezTo>
                    <a:pt x="229" y="36"/>
                    <a:pt x="228" y="35"/>
                    <a:pt x="227" y="34"/>
                  </a:cubicBezTo>
                  <a:cubicBezTo>
                    <a:pt x="215" y="17"/>
                    <a:pt x="215" y="17"/>
                    <a:pt x="215" y="17"/>
                  </a:cubicBezTo>
                  <a:cubicBezTo>
                    <a:pt x="215" y="17"/>
                    <a:pt x="215" y="17"/>
                    <a:pt x="215" y="17"/>
                  </a:cubicBezTo>
                  <a:cubicBezTo>
                    <a:pt x="215" y="27"/>
                    <a:pt x="215" y="27"/>
                    <a:pt x="215" y="27"/>
                  </a:cubicBezTo>
                  <a:cubicBezTo>
                    <a:pt x="215" y="34"/>
                    <a:pt x="215" y="35"/>
                    <a:pt x="220" y="35"/>
                  </a:cubicBezTo>
                  <a:cubicBezTo>
                    <a:pt x="220" y="35"/>
                    <a:pt x="220" y="36"/>
                    <a:pt x="220" y="36"/>
                  </a:cubicBezTo>
                  <a:cubicBezTo>
                    <a:pt x="220" y="37"/>
                    <a:pt x="220" y="37"/>
                    <a:pt x="220" y="37"/>
                  </a:cubicBezTo>
                  <a:cubicBezTo>
                    <a:pt x="218" y="37"/>
                    <a:pt x="216" y="37"/>
                    <a:pt x="214" y="37"/>
                  </a:cubicBezTo>
                  <a:cubicBezTo>
                    <a:pt x="212" y="37"/>
                    <a:pt x="211" y="37"/>
                    <a:pt x="209" y="37"/>
                  </a:cubicBezTo>
                  <a:cubicBezTo>
                    <a:pt x="209" y="36"/>
                    <a:pt x="209" y="36"/>
                    <a:pt x="209" y="36"/>
                  </a:cubicBezTo>
                  <a:cubicBezTo>
                    <a:pt x="209" y="36"/>
                    <a:pt x="209" y="35"/>
                    <a:pt x="210" y="35"/>
                  </a:cubicBezTo>
                  <a:cubicBezTo>
                    <a:pt x="213" y="35"/>
                    <a:pt x="213" y="34"/>
                    <a:pt x="213" y="27"/>
                  </a:cubicBezTo>
                  <a:cubicBezTo>
                    <a:pt x="213" y="19"/>
                    <a:pt x="213" y="19"/>
                    <a:pt x="213" y="19"/>
                  </a:cubicBezTo>
                  <a:cubicBezTo>
                    <a:pt x="213" y="14"/>
                    <a:pt x="213" y="14"/>
                    <a:pt x="210" y="14"/>
                  </a:cubicBezTo>
                  <a:cubicBezTo>
                    <a:pt x="209" y="14"/>
                    <a:pt x="209" y="14"/>
                    <a:pt x="209" y="13"/>
                  </a:cubicBezTo>
                  <a:cubicBezTo>
                    <a:pt x="209" y="12"/>
                    <a:pt x="209" y="12"/>
                    <a:pt x="209" y="12"/>
                  </a:cubicBezTo>
                  <a:cubicBezTo>
                    <a:pt x="211" y="12"/>
                    <a:pt x="213" y="12"/>
                    <a:pt x="214" y="12"/>
                  </a:cubicBezTo>
                  <a:cubicBezTo>
                    <a:pt x="215" y="12"/>
                    <a:pt x="217" y="12"/>
                    <a:pt x="218" y="12"/>
                  </a:cubicBezTo>
                  <a:cubicBezTo>
                    <a:pt x="230" y="30"/>
                    <a:pt x="230" y="30"/>
                    <a:pt x="230" y="30"/>
                  </a:cubicBezTo>
                  <a:cubicBezTo>
                    <a:pt x="230" y="30"/>
                    <a:pt x="230" y="30"/>
                    <a:pt x="230" y="30"/>
                  </a:cubicBezTo>
                  <a:cubicBezTo>
                    <a:pt x="230" y="22"/>
                    <a:pt x="230" y="22"/>
                    <a:pt x="230" y="22"/>
                  </a:cubicBezTo>
                  <a:cubicBezTo>
                    <a:pt x="230" y="15"/>
                    <a:pt x="230" y="14"/>
                    <a:pt x="226" y="14"/>
                  </a:cubicBezTo>
                  <a:cubicBezTo>
                    <a:pt x="226" y="14"/>
                    <a:pt x="226" y="14"/>
                    <a:pt x="226" y="13"/>
                  </a:cubicBezTo>
                  <a:cubicBezTo>
                    <a:pt x="226" y="12"/>
                    <a:pt x="226" y="12"/>
                    <a:pt x="226" y="12"/>
                  </a:cubicBezTo>
                  <a:cubicBezTo>
                    <a:pt x="227" y="12"/>
                    <a:pt x="230" y="12"/>
                    <a:pt x="232" y="12"/>
                  </a:cubicBezTo>
                  <a:cubicBezTo>
                    <a:pt x="233" y="12"/>
                    <a:pt x="235" y="12"/>
                    <a:pt x="236" y="12"/>
                  </a:cubicBezTo>
                  <a:cubicBezTo>
                    <a:pt x="236" y="13"/>
                    <a:pt x="236" y="13"/>
                    <a:pt x="236" y="13"/>
                  </a:cubicBezTo>
                  <a:cubicBezTo>
                    <a:pt x="236" y="14"/>
                    <a:pt x="236" y="14"/>
                    <a:pt x="236" y="14"/>
                  </a:cubicBezTo>
                  <a:cubicBezTo>
                    <a:pt x="233" y="14"/>
                    <a:pt x="233" y="15"/>
                    <a:pt x="233" y="22"/>
                  </a:cubicBezTo>
                  <a:cubicBezTo>
                    <a:pt x="233" y="38"/>
                    <a:pt x="233" y="38"/>
                    <a:pt x="233" y="38"/>
                  </a:cubicBezTo>
                  <a:lnTo>
                    <a:pt x="230" y="38"/>
                  </a:lnTo>
                  <a:close/>
                  <a:moveTo>
                    <a:pt x="290" y="38"/>
                  </a:moveTo>
                  <a:cubicBezTo>
                    <a:pt x="284" y="38"/>
                    <a:pt x="278" y="33"/>
                    <a:pt x="278" y="25"/>
                  </a:cubicBezTo>
                  <a:cubicBezTo>
                    <a:pt x="278" y="16"/>
                    <a:pt x="284" y="11"/>
                    <a:pt x="290" y="11"/>
                  </a:cubicBezTo>
                  <a:cubicBezTo>
                    <a:pt x="297" y="11"/>
                    <a:pt x="302" y="16"/>
                    <a:pt x="302" y="24"/>
                  </a:cubicBezTo>
                  <a:cubicBezTo>
                    <a:pt x="302" y="33"/>
                    <a:pt x="297" y="38"/>
                    <a:pt x="290" y="38"/>
                  </a:cubicBezTo>
                  <a:close/>
                  <a:moveTo>
                    <a:pt x="290" y="14"/>
                  </a:moveTo>
                  <a:cubicBezTo>
                    <a:pt x="285" y="14"/>
                    <a:pt x="283" y="17"/>
                    <a:pt x="283" y="25"/>
                  </a:cubicBezTo>
                  <a:cubicBezTo>
                    <a:pt x="283" y="32"/>
                    <a:pt x="286" y="36"/>
                    <a:pt x="291" y="36"/>
                  </a:cubicBezTo>
                  <a:cubicBezTo>
                    <a:pt x="295" y="36"/>
                    <a:pt x="298" y="32"/>
                    <a:pt x="298" y="24"/>
                  </a:cubicBezTo>
                  <a:cubicBezTo>
                    <a:pt x="298" y="17"/>
                    <a:pt x="294" y="14"/>
                    <a:pt x="290" y="14"/>
                  </a:cubicBezTo>
                  <a:close/>
                  <a:moveTo>
                    <a:pt x="324" y="38"/>
                  </a:moveTo>
                  <a:cubicBezTo>
                    <a:pt x="323" y="36"/>
                    <a:pt x="322" y="35"/>
                    <a:pt x="321" y="34"/>
                  </a:cubicBezTo>
                  <a:cubicBezTo>
                    <a:pt x="310" y="17"/>
                    <a:pt x="310" y="17"/>
                    <a:pt x="310" y="17"/>
                  </a:cubicBezTo>
                  <a:cubicBezTo>
                    <a:pt x="310" y="17"/>
                    <a:pt x="310" y="17"/>
                    <a:pt x="310" y="17"/>
                  </a:cubicBezTo>
                  <a:cubicBezTo>
                    <a:pt x="310" y="27"/>
                    <a:pt x="310" y="27"/>
                    <a:pt x="310" y="27"/>
                  </a:cubicBezTo>
                  <a:cubicBezTo>
                    <a:pt x="310" y="34"/>
                    <a:pt x="310" y="35"/>
                    <a:pt x="314" y="35"/>
                  </a:cubicBezTo>
                  <a:cubicBezTo>
                    <a:pt x="314" y="35"/>
                    <a:pt x="314" y="36"/>
                    <a:pt x="314" y="36"/>
                  </a:cubicBezTo>
                  <a:cubicBezTo>
                    <a:pt x="314" y="37"/>
                    <a:pt x="314" y="37"/>
                    <a:pt x="314" y="37"/>
                  </a:cubicBezTo>
                  <a:cubicBezTo>
                    <a:pt x="313" y="37"/>
                    <a:pt x="310" y="37"/>
                    <a:pt x="308" y="37"/>
                  </a:cubicBezTo>
                  <a:cubicBezTo>
                    <a:pt x="306" y="37"/>
                    <a:pt x="305" y="37"/>
                    <a:pt x="303" y="37"/>
                  </a:cubicBezTo>
                  <a:cubicBezTo>
                    <a:pt x="303" y="36"/>
                    <a:pt x="303" y="36"/>
                    <a:pt x="303" y="36"/>
                  </a:cubicBezTo>
                  <a:cubicBezTo>
                    <a:pt x="303" y="36"/>
                    <a:pt x="304" y="35"/>
                    <a:pt x="304" y="35"/>
                  </a:cubicBezTo>
                  <a:cubicBezTo>
                    <a:pt x="307" y="35"/>
                    <a:pt x="307" y="34"/>
                    <a:pt x="307" y="27"/>
                  </a:cubicBezTo>
                  <a:cubicBezTo>
                    <a:pt x="307" y="19"/>
                    <a:pt x="307" y="19"/>
                    <a:pt x="307" y="19"/>
                  </a:cubicBezTo>
                  <a:cubicBezTo>
                    <a:pt x="307" y="14"/>
                    <a:pt x="307" y="14"/>
                    <a:pt x="304" y="14"/>
                  </a:cubicBezTo>
                  <a:cubicBezTo>
                    <a:pt x="304" y="14"/>
                    <a:pt x="303" y="14"/>
                    <a:pt x="303" y="13"/>
                  </a:cubicBezTo>
                  <a:cubicBezTo>
                    <a:pt x="303" y="12"/>
                    <a:pt x="303" y="12"/>
                    <a:pt x="303" y="12"/>
                  </a:cubicBezTo>
                  <a:cubicBezTo>
                    <a:pt x="305" y="12"/>
                    <a:pt x="307" y="12"/>
                    <a:pt x="308" y="12"/>
                  </a:cubicBezTo>
                  <a:cubicBezTo>
                    <a:pt x="309" y="12"/>
                    <a:pt x="311" y="12"/>
                    <a:pt x="312" y="12"/>
                  </a:cubicBezTo>
                  <a:cubicBezTo>
                    <a:pt x="324" y="30"/>
                    <a:pt x="324" y="30"/>
                    <a:pt x="324" y="30"/>
                  </a:cubicBezTo>
                  <a:cubicBezTo>
                    <a:pt x="324" y="30"/>
                    <a:pt x="324" y="30"/>
                    <a:pt x="324" y="30"/>
                  </a:cubicBezTo>
                  <a:cubicBezTo>
                    <a:pt x="324" y="22"/>
                    <a:pt x="324" y="22"/>
                    <a:pt x="324" y="22"/>
                  </a:cubicBezTo>
                  <a:cubicBezTo>
                    <a:pt x="324" y="15"/>
                    <a:pt x="324" y="14"/>
                    <a:pt x="320" y="14"/>
                  </a:cubicBezTo>
                  <a:cubicBezTo>
                    <a:pt x="320" y="14"/>
                    <a:pt x="320" y="14"/>
                    <a:pt x="320" y="13"/>
                  </a:cubicBezTo>
                  <a:cubicBezTo>
                    <a:pt x="320" y="12"/>
                    <a:pt x="320" y="12"/>
                    <a:pt x="320" y="12"/>
                  </a:cubicBezTo>
                  <a:cubicBezTo>
                    <a:pt x="321" y="12"/>
                    <a:pt x="324" y="12"/>
                    <a:pt x="326" y="12"/>
                  </a:cubicBezTo>
                  <a:cubicBezTo>
                    <a:pt x="328" y="12"/>
                    <a:pt x="329" y="12"/>
                    <a:pt x="330" y="12"/>
                  </a:cubicBezTo>
                  <a:cubicBezTo>
                    <a:pt x="330" y="13"/>
                    <a:pt x="330" y="13"/>
                    <a:pt x="330" y="13"/>
                  </a:cubicBezTo>
                  <a:cubicBezTo>
                    <a:pt x="330" y="14"/>
                    <a:pt x="330" y="14"/>
                    <a:pt x="330" y="14"/>
                  </a:cubicBezTo>
                  <a:cubicBezTo>
                    <a:pt x="327" y="14"/>
                    <a:pt x="327" y="15"/>
                    <a:pt x="327" y="22"/>
                  </a:cubicBezTo>
                  <a:cubicBezTo>
                    <a:pt x="327" y="38"/>
                    <a:pt x="327" y="38"/>
                    <a:pt x="327" y="38"/>
                  </a:cubicBezTo>
                  <a:lnTo>
                    <a:pt x="324" y="38"/>
                  </a:lnTo>
                  <a:close/>
                  <a:moveTo>
                    <a:pt x="335" y="36"/>
                  </a:moveTo>
                  <a:cubicBezTo>
                    <a:pt x="334" y="37"/>
                    <a:pt x="334" y="37"/>
                    <a:pt x="334" y="37"/>
                  </a:cubicBezTo>
                  <a:cubicBezTo>
                    <a:pt x="334" y="37"/>
                    <a:pt x="334" y="37"/>
                    <a:pt x="333" y="37"/>
                  </a:cubicBezTo>
                  <a:cubicBezTo>
                    <a:pt x="333" y="37"/>
                    <a:pt x="333" y="37"/>
                    <a:pt x="333" y="37"/>
                  </a:cubicBezTo>
                  <a:cubicBezTo>
                    <a:pt x="333" y="36"/>
                    <a:pt x="333" y="31"/>
                    <a:pt x="333" y="29"/>
                  </a:cubicBezTo>
                  <a:cubicBezTo>
                    <a:pt x="334" y="29"/>
                    <a:pt x="334" y="29"/>
                    <a:pt x="334" y="29"/>
                  </a:cubicBezTo>
                  <a:cubicBezTo>
                    <a:pt x="334" y="29"/>
                    <a:pt x="334" y="29"/>
                    <a:pt x="334" y="30"/>
                  </a:cubicBezTo>
                  <a:cubicBezTo>
                    <a:pt x="335" y="33"/>
                    <a:pt x="337" y="36"/>
                    <a:pt x="340" y="36"/>
                  </a:cubicBezTo>
                  <a:cubicBezTo>
                    <a:pt x="343" y="36"/>
                    <a:pt x="345" y="34"/>
                    <a:pt x="345" y="32"/>
                  </a:cubicBezTo>
                  <a:cubicBezTo>
                    <a:pt x="345" y="25"/>
                    <a:pt x="333" y="27"/>
                    <a:pt x="333" y="19"/>
                  </a:cubicBezTo>
                  <a:cubicBezTo>
                    <a:pt x="333" y="14"/>
                    <a:pt x="336" y="11"/>
                    <a:pt x="340" y="11"/>
                  </a:cubicBezTo>
                  <a:cubicBezTo>
                    <a:pt x="342" y="11"/>
                    <a:pt x="344" y="12"/>
                    <a:pt x="345" y="13"/>
                  </a:cubicBezTo>
                  <a:cubicBezTo>
                    <a:pt x="346" y="12"/>
                    <a:pt x="346" y="12"/>
                    <a:pt x="346" y="12"/>
                  </a:cubicBezTo>
                  <a:cubicBezTo>
                    <a:pt x="346" y="12"/>
                    <a:pt x="346" y="12"/>
                    <a:pt x="346" y="12"/>
                  </a:cubicBezTo>
                  <a:cubicBezTo>
                    <a:pt x="347" y="12"/>
                    <a:pt x="347" y="12"/>
                    <a:pt x="347" y="12"/>
                  </a:cubicBezTo>
                  <a:cubicBezTo>
                    <a:pt x="347" y="13"/>
                    <a:pt x="347" y="17"/>
                    <a:pt x="347" y="19"/>
                  </a:cubicBezTo>
                  <a:cubicBezTo>
                    <a:pt x="346" y="19"/>
                    <a:pt x="346" y="19"/>
                    <a:pt x="346" y="19"/>
                  </a:cubicBezTo>
                  <a:cubicBezTo>
                    <a:pt x="346" y="19"/>
                    <a:pt x="346" y="19"/>
                    <a:pt x="346" y="19"/>
                  </a:cubicBezTo>
                  <a:cubicBezTo>
                    <a:pt x="345" y="16"/>
                    <a:pt x="343" y="14"/>
                    <a:pt x="340" y="14"/>
                  </a:cubicBezTo>
                  <a:cubicBezTo>
                    <a:pt x="337" y="14"/>
                    <a:pt x="336" y="15"/>
                    <a:pt x="336" y="17"/>
                  </a:cubicBezTo>
                  <a:cubicBezTo>
                    <a:pt x="336" y="23"/>
                    <a:pt x="349" y="21"/>
                    <a:pt x="349" y="30"/>
                  </a:cubicBezTo>
                  <a:cubicBezTo>
                    <a:pt x="349" y="35"/>
                    <a:pt x="345" y="38"/>
                    <a:pt x="340" y="38"/>
                  </a:cubicBezTo>
                  <a:cubicBezTo>
                    <a:pt x="338" y="38"/>
                    <a:pt x="336" y="37"/>
                    <a:pt x="335" y="36"/>
                  </a:cubicBezTo>
                  <a:close/>
                  <a:moveTo>
                    <a:pt x="364" y="38"/>
                  </a:moveTo>
                  <a:cubicBezTo>
                    <a:pt x="357" y="38"/>
                    <a:pt x="354" y="35"/>
                    <a:pt x="354" y="28"/>
                  </a:cubicBezTo>
                  <a:cubicBezTo>
                    <a:pt x="354" y="19"/>
                    <a:pt x="354" y="19"/>
                    <a:pt x="354" y="19"/>
                  </a:cubicBezTo>
                  <a:cubicBezTo>
                    <a:pt x="354" y="14"/>
                    <a:pt x="354" y="14"/>
                    <a:pt x="350" y="14"/>
                  </a:cubicBezTo>
                  <a:cubicBezTo>
                    <a:pt x="350" y="14"/>
                    <a:pt x="350" y="14"/>
                    <a:pt x="350" y="13"/>
                  </a:cubicBezTo>
                  <a:cubicBezTo>
                    <a:pt x="350" y="12"/>
                    <a:pt x="350" y="12"/>
                    <a:pt x="350" y="12"/>
                  </a:cubicBezTo>
                  <a:cubicBezTo>
                    <a:pt x="352" y="12"/>
                    <a:pt x="354" y="12"/>
                    <a:pt x="356" y="12"/>
                  </a:cubicBezTo>
                  <a:cubicBezTo>
                    <a:pt x="357" y="12"/>
                    <a:pt x="360" y="12"/>
                    <a:pt x="361" y="12"/>
                  </a:cubicBezTo>
                  <a:cubicBezTo>
                    <a:pt x="361" y="13"/>
                    <a:pt x="361" y="13"/>
                    <a:pt x="361" y="13"/>
                  </a:cubicBezTo>
                  <a:cubicBezTo>
                    <a:pt x="361" y="14"/>
                    <a:pt x="361" y="14"/>
                    <a:pt x="361" y="14"/>
                  </a:cubicBezTo>
                  <a:cubicBezTo>
                    <a:pt x="358" y="14"/>
                    <a:pt x="358" y="14"/>
                    <a:pt x="358" y="19"/>
                  </a:cubicBezTo>
                  <a:cubicBezTo>
                    <a:pt x="358" y="29"/>
                    <a:pt x="358" y="29"/>
                    <a:pt x="358" y="29"/>
                  </a:cubicBezTo>
                  <a:cubicBezTo>
                    <a:pt x="358" y="33"/>
                    <a:pt x="360" y="35"/>
                    <a:pt x="364" y="35"/>
                  </a:cubicBezTo>
                  <a:cubicBezTo>
                    <a:pt x="369" y="35"/>
                    <a:pt x="371" y="33"/>
                    <a:pt x="371" y="28"/>
                  </a:cubicBezTo>
                  <a:cubicBezTo>
                    <a:pt x="371" y="22"/>
                    <a:pt x="371" y="22"/>
                    <a:pt x="371" y="22"/>
                  </a:cubicBezTo>
                  <a:cubicBezTo>
                    <a:pt x="371" y="15"/>
                    <a:pt x="371" y="14"/>
                    <a:pt x="366" y="14"/>
                  </a:cubicBezTo>
                  <a:cubicBezTo>
                    <a:pt x="366" y="14"/>
                    <a:pt x="366" y="14"/>
                    <a:pt x="366" y="13"/>
                  </a:cubicBezTo>
                  <a:cubicBezTo>
                    <a:pt x="366" y="12"/>
                    <a:pt x="366" y="12"/>
                    <a:pt x="366" y="12"/>
                  </a:cubicBezTo>
                  <a:cubicBezTo>
                    <a:pt x="368" y="12"/>
                    <a:pt x="370" y="12"/>
                    <a:pt x="372" y="12"/>
                  </a:cubicBezTo>
                  <a:cubicBezTo>
                    <a:pt x="374" y="12"/>
                    <a:pt x="374" y="12"/>
                    <a:pt x="376" y="12"/>
                  </a:cubicBezTo>
                  <a:cubicBezTo>
                    <a:pt x="376" y="13"/>
                    <a:pt x="376" y="13"/>
                    <a:pt x="376" y="13"/>
                  </a:cubicBezTo>
                  <a:cubicBezTo>
                    <a:pt x="376" y="14"/>
                    <a:pt x="376" y="14"/>
                    <a:pt x="376" y="14"/>
                  </a:cubicBezTo>
                  <a:cubicBezTo>
                    <a:pt x="373" y="14"/>
                    <a:pt x="373" y="15"/>
                    <a:pt x="373" y="22"/>
                  </a:cubicBezTo>
                  <a:cubicBezTo>
                    <a:pt x="373" y="28"/>
                    <a:pt x="373" y="28"/>
                    <a:pt x="373" y="28"/>
                  </a:cubicBezTo>
                  <a:cubicBezTo>
                    <a:pt x="373" y="35"/>
                    <a:pt x="370" y="38"/>
                    <a:pt x="364" y="38"/>
                  </a:cubicBezTo>
                  <a:close/>
                  <a:moveTo>
                    <a:pt x="392" y="37"/>
                  </a:moveTo>
                  <a:cubicBezTo>
                    <a:pt x="383" y="37"/>
                    <a:pt x="383" y="37"/>
                    <a:pt x="383" y="37"/>
                  </a:cubicBezTo>
                  <a:cubicBezTo>
                    <a:pt x="381" y="37"/>
                    <a:pt x="379" y="37"/>
                    <a:pt x="378" y="37"/>
                  </a:cubicBezTo>
                  <a:cubicBezTo>
                    <a:pt x="378" y="36"/>
                    <a:pt x="378" y="36"/>
                    <a:pt x="378" y="36"/>
                  </a:cubicBezTo>
                  <a:cubicBezTo>
                    <a:pt x="378" y="36"/>
                    <a:pt x="378" y="35"/>
                    <a:pt x="378" y="35"/>
                  </a:cubicBezTo>
                  <a:cubicBezTo>
                    <a:pt x="381" y="35"/>
                    <a:pt x="381" y="35"/>
                    <a:pt x="381" y="30"/>
                  </a:cubicBezTo>
                  <a:cubicBezTo>
                    <a:pt x="381" y="19"/>
                    <a:pt x="381" y="19"/>
                    <a:pt x="381" y="19"/>
                  </a:cubicBezTo>
                  <a:cubicBezTo>
                    <a:pt x="381" y="14"/>
                    <a:pt x="381" y="14"/>
                    <a:pt x="378" y="14"/>
                  </a:cubicBezTo>
                  <a:cubicBezTo>
                    <a:pt x="378" y="14"/>
                    <a:pt x="378" y="14"/>
                    <a:pt x="378" y="13"/>
                  </a:cubicBezTo>
                  <a:cubicBezTo>
                    <a:pt x="378" y="12"/>
                    <a:pt x="378" y="12"/>
                    <a:pt x="378" y="12"/>
                  </a:cubicBezTo>
                  <a:cubicBezTo>
                    <a:pt x="379" y="12"/>
                    <a:pt x="382" y="12"/>
                    <a:pt x="383" y="12"/>
                  </a:cubicBezTo>
                  <a:cubicBezTo>
                    <a:pt x="385" y="12"/>
                    <a:pt x="388" y="12"/>
                    <a:pt x="390" y="12"/>
                  </a:cubicBezTo>
                  <a:cubicBezTo>
                    <a:pt x="390" y="13"/>
                    <a:pt x="390" y="13"/>
                    <a:pt x="390" y="13"/>
                  </a:cubicBezTo>
                  <a:cubicBezTo>
                    <a:pt x="390" y="14"/>
                    <a:pt x="390" y="14"/>
                    <a:pt x="389" y="14"/>
                  </a:cubicBezTo>
                  <a:cubicBezTo>
                    <a:pt x="386" y="14"/>
                    <a:pt x="386" y="14"/>
                    <a:pt x="386" y="19"/>
                  </a:cubicBezTo>
                  <a:cubicBezTo>
                    <a:pt x="386" y="30"/>
                    <a:pt x="386" y="30"/>
                    <a:pt x="386" y="30"/>
                  </a:cubicBezTo>
                  <a:cubicBezTo>
                    <a:pt x="386" y="35"/>
                    <a:pt x="386" y="35"/>
                    <a:pt x="389" y="35"/>
                  </a:cubicBezTo>
                  <a:cubicBezTo>
                    <a:pt x="391" y="35"/>
                    <a:pt x="391" y="35"/>
                    <a:pt x="391" y="35"/>
                  </a:cubicBezTo>
                  <a:cubicBezTo>
                    <a:pt x="394" y="35"/>
                    <a:pt x="395" y="34"/>
                    <a:pt x="396" y="29"/>
                  </a:cubicBezTo>
                  <a:cubicBezTo>
                    <a:pt x="396" y="29"/>
                    <a:pt x="396" y="29"/>
                    <a:pt x="396" y="29"/>
                  </a:cubicBezTo>
                  <a:cubicBezTo>
                    <a:pt x="397" y="29"/>
                    <a:pt x="397" y="29"/>
                    <a:pt x="397" y="29"/>
                  </a:cubicBezTo>
                  <a:cubicBezTo>
                    <a:pt x="397" y="31"/>
                    <a:pt x="397" y="35"/>
                    <a:pt x="397" y="37"/>
                  </a:cubicBezTo>
                  <a:cubicBezTo>
                    <a:pt x="396" y="37"/>
                    <a:pt x="395" y="37"/>
                    <a:pt x="392" y="37"/>
                  </a:cubicBezTo>
                  <a:close/>
                  <a:moveTo>
                    <a:pt x="407" y="37"/>
                  </a:moveTo>
                  <a:cubicBezTo>
                    <a:pt x="405" y="37"/>
                    <a:pt x="403" y="37"/>
                    <a:pt x="401" y="37"/>
                  </a:cubicBezTo>
                  <a:cubicBezTo>
                    <a:pt x="401" y="36"/>
                    <a:pt x="401" y="36"/>
                    <a:pt x="401" y="36"/>
                  </a:cubicBezTo>
                  <a:cubicBezTo>
                    <a:pt x="401" y="36"/>
                    <a:pt x="401" y="35"/>
                    <a:pt x="401" y="35"/>
                  </a:cubicBezTo>
                  <a:cubicBezTo>
                    <a:pt x="404" y="35"/>
                    <a:pt x="404" y="35"/>
                    <a:pt x="404" y="30"/>
                  </a:cubicBezTo>
                  <a:cubicBezTo>
                    <a:pt x="404" y="15"/>
                    <a:pt x="404" y="15"/>
                    <a:pt x="404" y="15"/>
                  </a:cubicBezTo>
                  <a:cubicBezTo>
                    <a:pt x="404" y="14"/>
                    <a:pt x="404" y="14"/>
                    <a:pt x="404" y="14"/>
                  </a:cubicBezTo>
                  <a:cubicBezTo>
                    <a:pt x="402" y="14"/>
                    <a:pt x="402" y="14"/>
                    <a:pt x="402" y="14"/>
                  </a:cubicBezTo>
                  <a:cubicBezTo>
                    <a:pt x="399" y="14"/>
                    <a:pt x="397" y="14"/>
                    <a:pt x="397" y="19"/>
                  </a:cubicBezTo>
                  <a:cubicBezTo>
                    <a:pt x="397" y="19"/>
                    <a:pt x="397" y="19"/>
                    <a:pt x="396" y="19"/>
                  </a:cubicBezTo>
                  <a:cubicBezTo>
                    <a:pt x="395" y="19"/>
                    <a:pt x="395" y="19"/>
                    <a:pt x="395" y="19"/>
                  </a:cubicBezTo>
                  <a:cubicBezTo>
                    <a:pt x="395" y="18"/>
                    <a:pt x="395" y="14"/>
                    <a:pt x="395" y="12"/>
                  </a:cubicBezTo>
                  <a:cubicBezTo>
                    <a:pt x="397" y="12"/>
                    <a:pt x="399" y="12"/>
                    <a:pt x="402" y="12"/>
                  </a:cubicBezTo>
                  <a:cubicBezTo>
                    <a:pt x="411" y="12"/>
                    <a:pt x="411" y="12"/>
                    <a:pt x="411" y="12"/>
                  </a:cubicBezTo>
                  <a:cubicBezTo>
                    <a:pt x="414" y="12"/>
                    <a:pt x="416" y="12"/>
                    <a:pt x="418" y="12"/>
                  </a:cubicBezTo>
                  <a:cubicBezTo>
                    <a:pt x="418" y="14"/>
                    <a:pt x="418" y="18"/>
                    <a:pt x="418" y="19"/>
                  </a:cubicBezTo>
                  <a:cubicBezTo>
                    <a:pt x="417" y="19"/>
                    <a:pt x="417" y="19"/>
                    <a:pt x="417" y="19"/>
                  </a:cubicBezTo>
                  <a:cubicBezTo>
                    <a:pt x="417" y="19"/>
                    <a:pt x="416" y="19"/>
                    <a:pt x="416" y="19"/>
                  </a:cubicBezTo>
                  <a:cubicBezTo>
                    <a:pt x="416" y="14"/>
                    <a:pt x="414" y="14"/>
                    <a:pt x="411" y="14"/>
                  </a:cubicBezTo>
                  <a:cubicBezTo>
                    <a:pt x="409" y="14"/>
                    <a:pt x="409" y="14"/>
                    <a:pt x="409" y="14"/>
                  </a:cubicBezTo>
                  <a:cubicBezTo>
                    <a:pt x="409" y="14"/>
                    <a:pt x="409" y="14"/>
                    <a:pt x="409" y="15"/>
                  </a:cubicBezTo>
                  <a:cubicBezTo>
                    <a:pt x="409" y="30"/>
                    <a:pt x="409" y="30"/>
                    <a:pt x="409" y="30"/>
                  </a:cubicBezTo>
                  <a:cubicBezTo>
                    <a:pt x="409" y="35"/>
                    <a:pt x="409" y="35"/>
                    <a:pt x="412" y="35"/>
                  </a:cubicBezTo>
                  <a:cubicBezTo>
                    <a:pt x="412" y="35"/>
                    <a:pt x="412" y="36"/>
                    <a:pt x="412" y="36"/>
                  </a:cubicBezTo>
                  <a:cubicBezTo>
                    <a:pt x="412" y="37"/>
                    <a:pt x="412" y="37"/>
                    <a:pt x="412" y="37"/>
                  </a:cubicBezTo>
                  <a:cubicBezTo>
                    <a:pt x="410" y="37"/>
                    <a:pt x="408" y="37"/>
                    <a:pt x="407" y="37"/>
                  </a:cubicBezTo>
                  <a:close/>
                  <a:moveTo>
                    <a:pt x="425" y="37"/>
                  </a:moveTo>
                  <a:cubicBezTo>
                    <a:pt x="423" y="37"/>
                    <a:pt x="421" y="37"/>
                    <a:pt x="419" y="37"/>
                  </a:cubicBezTo>
                  <a:cubicBezTo>
                    <a:pt x="419" y="36"/>
                    <a:pt x="419" y="36"/>
                    <a:pt x="419" y="36"/>
                  </a:cubicBezTo>
                  <a:cubicBezTo>
                    <a:pt x="419" y="36"/>
                    <a:pt x="419" y="35"/>
                    <a:pt x="420" y="35"/>
                  </a:cubicBezTo>
                  <a:cubicBezTo>
                    <a:pt x="423" y="35"/>
                    <a:pt x="423" y="35"/>
                    <a:pt x="423" y="30"/>
                  </a:cubicBezTo>
                  <a:cubicBezTo>
                    <a:pt x="423" y="19"/>
                    <a:pt x="423" y="19"/>
                    <a:pt x="423" y="19"/>
                  </a:cubicBezTo>
                  <a:cubicBezTo>
                    <a:pt x="423" y="14"/>
                    <a:pt x="423" y="14"/>
                    <a:pt x="420" y="14"/>
                  </a:cubicBezTo>
                  <a:cubicBezTo>
                    <a:pt x="419" y="14"/>
                    <a:pt x="419" y="14"/>
                    <a:pt x="419" y="13"/>
                  </a:cubicBezTo>
                  <a:cubicBezTo>
                    <a:pt x="419" y="12"/>
                    <a:pt x="419" y="12"/>
                    <a:pt x="419" y="12"/>
                  </a:cubicBezTo>
                  <a:cubicBezTo>
                    <a:pt x="421" y="12"/>
                    <a:pt x="423" y="12"/>
                    <a:pt x="425" y="12"/>
                  </a:cubicBezTo>
                  <a:cubicBezTo>
                    <a:pt x="427" y="12"/>
                    <a:pt x="429" y="12"/>
                    <a:pt x="430" y="12"/>
                  </a:cubicBezTo>
                  <a:cubicBezTo>
                    <a:pt x="430" y="13"/>
                    <a:pt x="430" y="13"/>
                    <a:pt x="430" y="13"/>
                  </a:cubicBezTo>
                  <a:cubicBezTo>
                    <a:pt x="430" y="14"/>
                    <a:pt x="430" y="14"/>
                    <a:pt x="430" y="14"/>
                  </a:cubicBezTo>
                  <a:cubicBezTo>
                    <a:pt x="427" y="14"/>
                    <a:pt x="427" y="14"/>
                    <a:pt x="427" y="19"/>
                  </a:cubicBezTo>
                  <a:cubicBezTo>
                    <a:pt x="427" y="30"/>
                    <a:pt x="427" y="30"/>
                    <a:pt x="427" y="30"/>
                  </a:cubicBezTo>
                  <a:cubicBezTo>
                    <a:pt x="427" y="35"/>
                    <a:pt x="427" y="35"/>
                    <a:pt x="430" y="35"/>
                  </a:cubicBezTo>
                  <a:cubicBezTo>
                    <a:pt x="430" y="35"/>
                    <a:pt x="430" y="36"/>
                    <a:pt x="430" y="36"/>
                  </a:cubicBezTo>
                  <a:cubicBezTo>
                    <a:pt x="430" y="37"/>
                    <a:pt x="430" y="37"/>
                    <a:pt x="430" y="37"/>
                  </a:cubicBezTo>
                  <a:cubicBezTo>
                    <a:pt x="429" y="37"/>
                    <a:pt x="427" y="37"/>
                    <a:pt x="425" y="37"/>
                  </a:cubicBezTo>
                  <a:close/>
                  <a:moveTo>
                    <a:pt x="453" y="38"/>
                  </a:moveTo>
                  <a:cubicBezTo>
                    <a:pt x="452" y="36"/>
                    <a:pt x="451" y="35"/>
                    <a:pt x="450" y="34"/>
                  </a:cubicBezTo>
                  <a:cubicBezTo>
                    <a:pt x="438" y="17"/>
                    <a:pt x="438" y="17"/>
                    <a:pt x="438" y="17"/>
                  </a:cubicBezTo>
                  <a:cubicBezTo>
                    <a:pt x="438" y="17"/>
                    <a:pt x="438" y="17"/>
                    <a:pt x="438" y="17"/>
                  </a:cubicBezTo>
                  <a:cubicBezTo>
                    <a:pt x="438" y="27"/>
                    <a:pt x="438" y="27"/>
                    <a:pt x="438" y="27"/>
                  </a:cubicBezTo>
                  <a:cubicBezTo>
                    <a:pt x="438" y="34"/>
                    <a:pt x="438" y="35"/>
                    <a:pt x="443" y="35"/>
                  </a:cubicBezTo>
                  <a:cubicBezTo>
                    <a:pt x="443" y="35"/>
                    <a:pt x="443" y="36"/>
                    <a:pt x="443" y="36"/>
                  </a:cubicBezTo>
                  <a:cubicBezTo>
                    <a:pt x="443" y="37"/>
                    <a:pt x="443" y="37"/>
                    <a:pt x="443" y="37"/>
                  </a:cubicBezTo>
                  <a:cubicBezTo>
                    <a:pt x="441" y="37"/>
                    <a:pt x="439" y="37"/>
                    <a:pt x="437" y="37"/>
                  </a:cubicBezTo>
                  <a:cubicBezTo>
                    <a:pt x="435" y="37"/>
                    <a:pt x="434" y="37"/>
                    <a:pt x="432" y="37"/>
                  </a:cubicBezTo>
                  <a:cubicBezTo>
                    <a:pt x="432" y="36"/>
                    <a:pt x="432" y="36"/>
                    <a:pt x="432" y="36"/>
                  </a:cubicBezTo>
                  <a:cubicBezTo>
                    <a:pt x="432" y="36"/>
                    <a:pt x="432" y="35"/>
                    <a:pt x="433" y="35"/>
                  </a:cubicBezTo>
                  <a:cubicBezTo>
                    <a:pt x="436" y="35"/>
                    <a:pt x="436" y="34"/>
                    <a:pt x="436" y="27"/>
                  </a:cubicBezTo>
                  <a:cubicBezTo>
                    <a:pt x="436" y="19"/>
                    <a:pt x="436" y="19"/>
                    <a:pt x="436" y="19"/>
                  </a:cubicBezTo>
                  <a:cubicBezTo>
                    <a:pt x="436" y="14"/>
                    <a:pt x="436" y="14"/>
                    <a:pt x="433" y="14"/>
                  </a:cubicBezTo>
                  <a:cubicBezTo>
                    <a:pt x="432" y="14"/>
                    <a:pt x="432" y="14"/>
                    <a:pt x="432" y="13"/>
                  </a:cubicBezTo>
                  <a:cubicBezTo>
                    <a:pt x="432" y="12"/>
                    <a:pt x="432" y="12"/>
                    <a:pt x="432" y="12"/>
                  </a:cubicBezTo>
                  <a:cubicBezTo>
                    <a:pt x="434" y="12"/>
                    <a:pt x="436" y="12"/>
                    <a:pt x="437" y="12"/>
                  </a:cubicBezTo>
                  <a:cubicBezTo>
                    <a:pt x="438" y="12"/>
                    <a:pt x="439" y="12"/>
                    <a:pt x="440" y="12"/>
                  </a:cubicBezTo>
                  <a:cubicBezTo>
                    <a:pt x="453" y="30"/>
                    <a:pt x="453" y="30"/>
                    <a:pt x="453" y="30"/>
                  </a:cubicBezTo>
                  <a:cubicBezTo>
                    <a:pt x="453" y="22"/>
                    <a:pt x="453" y="22"/>
                    <a:pt x="453" y="22"/>
                  </a:cubicBezTo>
                  <a:cubicBezTo>
                    <a:pt x="453" y="15"/>
                    <a:pt x="453" y="14"/>
                    <a:pt x="449" y="14"/>
                  </a:cubicBezTo>
                  <a:cubicBezTo>
                    <a:pt x="449" y="14"/>
                    <a:pt x="449" y="14"/>
                    <a:pt x="449" y="13"/>
                  </a:cubicBezTo>
                  <a:cubicBezTo>
                    <a:pt x="449" y="12"/>
                    <a:pt x="449" y="12"/>
                    <a:pt x="449" y="12"/>
                  </a:cubicBezTo>
                  <a:cubicBezTo>
                    <a:pt x="450" y="12"/>
                    <a:pt x="453" y="12"/>
                    <a:pt x="455" y="12"/>
                  </a:cubicBezTo>
                  <a:cubicBezTo>
                    <a:pt x="456" y="12"/>
                    <a:pt x="458" y="12"/>
                    <a:pt x="459" y="12"/>
                  </a:cubicBezTo>
                  <a:cubicBezTo>
                    <a:pt x="459" y="13"/>
                    <a:pt x="459" y="13"/>
                    <a:pt x="459" y="13"/>
                  </a:cubicBezTo>
                  <a:cubicBezTo>
                    <a:pt x="459" y="14"/>
                    <a:pt x="459" y="14"/>
                    <a:pt x="459" y="14"/>
                  </a:cubicBezTo>
                  <a:cubicBezTo>
                    <a:pt x="456" y="14"/>
                    <a:pt x="456" y="15"/>
                    <a:pt x="456" y="22"/>
                  </a:cubicBezTo>
                  <a:cubicBezTo>
                    <a:pt x="456" y="38"/>
                    <a:pt x="456" y="38"/>
                    <a:pt x="456" y="38"/>
                  </a:cubicBezTo>
                  <a:lnTo>
                    <a:pt x="453" y="38"/>
                  </a:lnTo>
                  <a:close/>
                  <a:moveTo>
                    <a:pt x="484" y="27"/>
                  </a:moveTo>
                  <a:cubicBezTo>
                    <a:pt x="484" y="28"/>
                    <a:pt x="484" y="28"/>
                    <a:pt x="484" y="28"/>
                  </a:cubicBezTo>
                  <a:cubicBezTo>
                    <a:pt x="481" y="28"/>
                    <a:pt x="481" y="28"/>
                    <a:pt x="481" y="31"/>
                  </a:cubicBezTo>
                  <a:cubicBezTo>
                    <a:pt x="481" y="32"/>
                    <a:pt x="481" y="32"/>
                    <a:pt x="481" y="32"/>
                  </a:cubicBezTo>
                  <a:cubicBezTo>
                    <a:pt x="481" y="33"/>
                    <a:pt x="482" y="34"/>
                    <a:pt x="482" y="34"/>
                  </a:cubicBezTo>
                  <a:cubicBezTo>
                    <a:pt x="482" y="35"/>
                    <a:pt x="481" y="35"/>
                    <a:pt x="481" y="35"/>
                  </a:cubicBezTo>
                  <a:cubicBezTo>
                    <a:pt x="479" y="35"/>
                    <a:pt x="478" y="38"/>
                    <a:pt x="472" y="38"/>
                  </a:cubicBezTo>
                  <a:cubicBezTo>
                    <a:pt x="465" y="38"/>
                    <a:pt x="460" y="33"/>
                    <a:pt x="460" y="24"/>
                  </a:cubicBezTo>
                  <a:cubicBezTo>
                    <a:pt x="460" y="17"/>
                    <a:pt x="464" y="11"/>
                    <a:pt x="472" y="11"/>
                  </a:cubicBezTo>
                  <a:cubicBezTo>
                    <a:pt x="475" y="11"/>
                    <a:pt x="477" y="12"/>
                    <a:pt x="478" y="13"/>
                  </a:cubicBezTo>
                  <a:cubicBezTo>
                    <a:pt x="479" y="12"/>
                    <a:pt x="479" y="12"/>
                    <a:pt x="479" y="12"/>
                  </a:cubicBezTo>
                  <a:cubicBezTo>
                    <a:pt x="479" y="12"/>
                    <a:pt x="479" y="12"/>
                    <a:pt x="479" y="12"/>
                  </a:cubicBezTo>
                  <a:cubicBezTo>
                    <a:pt x="480" y="12"/>
                    <a:pt x="480" y="12"/>
                    <a:pt x="480" y="12"/>
                  </a:cubicBezTo>
                  <a:cubicBezTo>
                    <a:pt x="480" y="13"/>
                    <a:pt x="480" y="18"/>
                    <a:pt x="480" y="19"/>
                  </a:cubicBezTo>
                  <a:cubicBezTo>
                    <a:pt x="479" y="19"/>
                    <a:pt x="479" y="19"/>
                    <a:pt x="479" y="19"/>
                  </a:cubicBezTo>
                  <a:cubicBezTo>
                    <a:pt x="479" y="19"/>
                    <a:pt x="478" y="19"/>
                    <a:pt x="478" y="19"/>
                  </a:cubicBezTo>
                  <a:cubicBezTo>
                    <a:pt x="478" y="15"/>
                    <a:pt x="476" y="14"/>
                    <a:pt x="472" y="14"/>
                  </a:cubicBezTo>
                  <a:cubicBezTo>
                    <a:pt x="466" y="14"/>
                    <a:pt x="465" y="19"/>
                    <a:pt x="465" y="24"/>
                  </a:cubicBezTo>
                  <a:cubicBezTo>
                    <a:pt x="465" y="30"/>
                    <a:pt x="467" y="36"/>
                    <a:pt x="473" y="36"/>
                  </a:cubicBezTo>
                  <a:cubicBezTo>
                    <a:pt x="476" y="36"/>
                    <a:pt x="477" y="34"/>
                    <a:pt x="477" y="32"/>
                  </a:cubicBezTo>
                  <a:cubicBezTo>
                    <a:pt x="477" y="31"/>
                    <a:pt x="477" y="31"/>
                    <a:pt x="477" y="31"/>
                  </a:cubicBezTo>
                  <a:cubicBezTo>
                    <a:pt x="477" y="28"/>
                    <a:pt x="477" y="28"/>
                    <a:pt x="473" y="28"/>
                  </a:cubicBezTo>
                  <a:cubicBezTo>
                    <a:pt x="473" y="28"/>
                    <a:pt x="473" y="28"/>
                    <a:pt x="473" y="27"/>
                  </a:cubicBezTo>
                  <a:cubicBezTo>
                    <a:pt x="473" y="26"/>
                    <a:pt x="473" y="26"/>
                    <a:pt x="473" y="26"/>
                  </a:cubicBezTo>
                  <a:cubicBezTo>
                    <a:pt x="475" y="26"/>
                    <a:pt x="477" y="26"/>
                    <a:pt x="479" y="26"/>
                  </a:cubicBezTo>
                  <a:cubicBezTo>
                    <a:pt x="481" y="26"/>
                    <a:pt x="482" y="26"/>
                    <a:pt x="484" y="26"/>
                  </a:cubicBezTo>
                  <a:lnTo>
                    <a:pt x="484" y="27"/>
                  </a:lnTo>
                  <a:close/>
                  <a:moveTo>
                    <a:pt x="526" y="23"/>
                  </a:moveTo>
                  <a:cubicBezTo>
                    <a:pt x="526" y="23"/>
                    <a:pt x="526" y="23"/>
                    <a:pt x="525" y="23"/>
                  </a:cubicBezTo>
                  <a:cubicBezTo>
                    <a:pt x="522" y="24"/>
                    <a:pt x="522" y="24"/>
                    <a:pt x="522" y="28"/>
                  </a:cubicBezTo>
                  <a:cubicBezTo>
                    <a:pt x="522" y="30"/>
                    <a:pt x="522" y="30"/>
                    <a:pt x="522" y="30"/>
                  </a:cubicBezTo>
                  <a:cubicBezTo>
                    <a:pt x="522" y="31"/>
                    <a:pt x="522" y="32"/>
                    <a:pt x="522" y="33"/>
                  </a:cubicBezTo>
                  <a:cubicBezTo>
                    <a:pt x="522" y="33"/>
                    <a:pt x="522" y="33"/>
                    <a:pt x="522" y="33"/>
                  </a:cubicBezTo>
                  <a:cubicBezTo>
                    <a:pt x="519" y="33"/>
                    <a:pt x="517" y="38"/>
                    <a:pt x="510" y="38"/>
                  </a:cubicBezTo>
                  <a:cubicBezTo>
                    <a:pt x="500" y="38"/>
                    <a:pt x="493" y="31"/>
                    <a:pt x="493" y="19"/>
                  </a:cubicBezTo>
                  <a:cubicBezTo>
                    <a:pt x="493" y="8"/>
                    <a:pt x="499" y="0"/>
                    <a:pt x="510" y="0"/>
                  </a:cubicBezTo>
                  <a:cubicBezTo>
                    <a:pt x="513" y="0"/>
                    <a:pt x="516" y="1"/>
                    <a:pt x="518" y="2"/>
                  </a:cubicBezTo>
                  <a:cubicBezTo>
                    <a:pt x="518" y="2"/>
                    <a:pt x="518" y="2"/>
                    <a:pt x="518" y="2"/>
                  </a:cubicBezTo>
                  <a:cubicBezTo>
                    <a:pt x="519" y="1"/>
                    <a:pt x="519" y="1"/>
                    <a:pt x="519" y="1"/>
                  </a:cubicBezTo>
                  <a:cubicBezTo>
                    <a:pt x="519" y="0"/>
                    <a:pt x="519" y="0"/>
                    <a:pt x="520" y="0"/>
                  </a:cubicBezTo>
                  <a:cubicBezTo>
                    <a:pt x="520" y="0"/>
                    <a:pt x="520" y="0"/>
                    <a:pt x="520" y="0"/>
                  </a:cubicBezTo>
                  <a:cubicBezTo>
                    <a:pt x="520" y="3"/>
                    <a:pt x="520" y="8"/>
                    <a:pt x="520" y="11"/>
                  </a:cubicBezTo>
                  <a:cubicBezTo>
                    <a:pt x="519" y="11"/>
                    <a:pt x="519" y="11"/>
                    <a:pt x="519" y="11"/>
                  </a:cubicBezTo>
                  <a:cubicBezTo>
                    <a:pt x="519" y="11"/>
                    <a:pt x="519" y="11"/>
                    <a:pt x="519" y="10"/>
                  </a:cubicBezTo>
                  <a:cubicBezTo>
                    <a:pt x="517" y="5"/>
                    <a:pt x="515" y="2"/>
                    <a:pt x="510" y="2"/>
                  </a:cubicBezTo>
                  <a:cubicBezTo>
                    <a:pt x="501" y="2"/>
                    <a:pt x="499" y="11"/>
                    <a:pt x="499" y="19"/>
                  </a:cubicBezTo>
                  <a:cubicBezTo>
                    <a:pt x="499" y="27"/>
                    <a:pt x="501" y="35"/>
                    <a:pt x="510" y="35"/>
                  </a:cubicBezTo>
                  <a:cubicBezTo>
                    <a:pt x="515" y="35"/>
                    <a:pt x="518" y="33"/>
                    <a:pt x="518" y="30"/>
                  </a:cubicBezTo>
                  <a:cubicBezTo>
                    <a:pt x="518" y="28"/>
                    <a:pt x="518" y="28"/>
                    <a:pt x="518" y="28"/>
                  </a:cubicBezTo>
                  <a:cubicBezTo>
                    <a:pt x="518" y="24"/>
                    <a:pt x="518" y="24"/>
                    <a:pt x="512" y="23"/>
                  </a:cubicBezTo>
                  <a:cubicBezTo>
                    <a:pt x="512" y="23"/>
                    <a:pt x="512" y="23"/>
                    <a:pt x="512" y="23"/>
                  </a:cubicBezTo>
                  <a:cubicBezTo>
                    <a:pt x="512" y="21"/>
                    <a:pt x="512" y="21"/>
                    <a:pt x="512" y="21"/>
                  </a:cubicBezTo>
                  <a:cubicBezTo>
                    <a:pt x="514" y="21"/>
                    <a:pt x="517" y="21"/>
                    <a:pt x="519" y="21"/>
                  </a:cubicBezTo>
                  <a:cubicBezTo>
                    <a:pt x="522" y="21"/>
                    <a:pt x="523" y="21"/>
                    <a:pt x="526" y="21"/>
                  </a:cubicBezTo>
                  <a:lnTo>
                    <a:pt x="526" y="23"/>
                  </a:lnTo>
                  <a:close/>
                  <a:moveTo>
                    <a:pt x="540" y="24"/>
                  </a:moveTo>
                  <a:cubicBezTo>
                    <a:pt x="540" y="24"/>
                    <a:pt x="540" y="24"/>
                    <a:pt x="540" y="24"/>
                  </a:cubicBezTo>
                  <a:cubicBezTo>
                    <a:pt x="548" y="25"/>
                    <a:pt x="546" y="35"/>
                    <a:pt x="549" y="35"/>
                  </a:cubicBezTo>
                  <a:cubicBezTo>
                    <a:pt x="549" y="35"/>
                    <a:pt x="550" y="34"/>
                    <a:pt x="550" y="34"/>
                  </a:cubicBezTo>
                  <a:cubicBezTo>
                    <a:pt x="551" y="35"/>
                    <a:pt x="551" y="35"/>
                    <a:pt x="551" y="35"/>
                  </a:cubicBezTo>
                  <a:cubicBezTo>
                    <a:pt x="551" y="35"/>
                    <a:pt x="551" y="35"/>
                    <a:pt x="551" y="35"/>
                  </a:cubicBezTo>
                  <a:cubicBezTo>
                    <a:pt x="551" y="35"/>
                    <a:pt x="551" y="35"/>
                    <a:pt x="551" y="35"/>
                  </a:cubicBezTo>
                  <a:cubicBezTo>
                    <a:pt x="550" y="36"/>
                    <a:pt x="549" y="37"/>
                    <a:pt x="547" y="37"/>
                  </a:cubicBezTo>
                  <a:cubicBezTo>
                    <a:pt x="543" y="37"/>
                    <a:pt x="543" y="34"/>
                    <a:pt x="542" y="30"/>
                  </a:cubicBezTo>
                  <a:cubicBezTo>
                    <a:pt x="541" y="27"/>
                    <a:pt x="540" y="25"/>
                    <a:pt x="537" y="25"/>
                  </a:cubicBezTo>
                  <a:cubicBezTo>
                    <a:pt x="534" y="25"/>
                    <a:pt x="534" y="25"/>
                    <a:pt x="534" y="25"/>
                  </a:cubicBezTo>
                  <a:cubicBezTo>
                    <a:pt x="534" y="30"/>
                    <a:pt x="534" y="30"/>
                    <a:pt x="534" y="30"/>
                  </a:cubicBezTo>
                  <a:cubicBezTo>
                    <a:pt x="534" y="35"/>
                    <a:pt x="534" y="35"/>
                    <a:pt x="537" y="35"/>
                  </a:cubicBezTo>
                  <a:cubicBezTo>
                    <a:pt x="538" y="35"/>
                    <a:pt x="538" y="36"/>
                    <a:pt x="538" y="36"/>
                  </a:cubicBezTo>
                  <a:cubicBezTo>
                    <a:pt x="538" y="37"/>
                    <a:pt x="538" y="37"/>
                    <a:pt x="538" y="37"/>
                  </a:cubicBezTo>
                  <a:cubicBezTo>
                    <a:pt x="536" y="37"/>
                    <a:pt x="534" y="37"/>
                    <a:pt x="532" y="37"/>
                  </a:cubicBezTo>
                  <a:cubicBezTo>
                    <a:pt x="530" y="37"/>
                    <a:pt x="528" y="37"/>
                    <a:pt x="527" y="37"/>
                  </a:cubicBezTo>
                  <a:cubicBezTo>
                    <a:pt x="527" y="36"/>
                    <a:pt x="527" y="36"/>
                    <a:pt x="527" y="36"/>
                  </a:cubicBezTo>
                  <a:cubicBezTo>
                    <a:pt x="527" y="36"/>
                    <a:pt x="527" y="35"/>
                    <a:pt x="527" y="35"/>
                  </a:cubicBezTo>
                  <a:cubicBezTo>
                    <a:pt x="530" y="35"/>
                    <a:pt x="530" y="35"/>
                    <a:pt x="530" y="30"/>
                  </a:cubicBezTo>
                  <a:cubicBezTo>
                    <a:pt x="530" y="19"/>
                    <a:pt x="530" y="19"/>
                    <a:pt x="530" y="19"/>
                  </a:cubicBezTo>
                  <a:cubicBezTo>
                    <a:pt x="530" y="14"/>
                    <a:pt x="530" y="14"/>
                    <a:pt x="527" y="14"/>
                  </a:cubicBezTo>
                  <a:cubicBezTo>
                    <a:pt x="527" y="14"/>
                    <a:pt x="527" y="14"/>
                    <a:pt x="527" y="13"/>
                  </a:cubicBezTo>
                  <a:cubicBezTo>
                    <a:pt x="527" y="12"/>
                    <a:pt x="527" y="12"/>
                    <a:pt x="527" y="12"/>
                  </a:cubicBezTo>
                  <a:cubicBezTo>
                    <a:pt x="528" y="12"/>
                    <a:pt x="530" y="12"/>
                    <a:pt x="532" y="12"/>
                  </a:cubicBezTo>
                  <a:cubicBezTo>
                    <a:pt x="534" y="12"/>
                    <a:pt x="536" y="12"/>
                    <a:pt x="538" y="12"/>
                  </a:cubicBezTo>
                  <a:cubicBezTo>
                    <a:pt x="543" y="12"/>
                    <a:pt x="547" y="14"/>
                    <a:pt x="547" y="18"/>
                  </a:cubicBezTo>
                  <a:cubicBezTo>
                    <a:pt x="547" y="21"/>
                    <a:pt x="546" y="23"/>
                    <a:pt x="540" y="24"/>
                  </a:cubicBezTo>
                  <a:close/>
                  <a:moveTo>
                    <a:pt x="538" y="14"/>
                  </a:moveTo>
                  <a:cubicBezTo>
                    <a:pt x="537" y="14"/>
                    <a:pt x="534" y="14"/>
                    <a:pt x="534" y="14"/>
                  </a:cubicBezTo>
                  <a:cubicBezTo>
                    <a:pt x="534" y="23"/>
                    <a:pt x="534" y="23"/>
                    <a:pt x="534" y="23"/>
                  </a:cubicBezTo>
                  <a:cubicBezTo>
                    <a:pt x="537" y="23"/>
                    <a:pt x="537" y="23"/>
                    <a:pt x="537" y="23"/>
                  </a:cubicBezTo>
                  <a:cubicBezTo>
                    <a:pt x="540" y="23"/>
                    <a:pt x="543" y="22"/>
                    <a:pt x="543" y="18"/>
                  </a:cubicBezTo>
                  <a:cubicBezTo>
                    <a:pt x="543" y="15"/>
                    <a:pt x="540" y="14"/>
                    <a:pt x="538" y="14"/>
                  </a:cubicBezTo>
                  <a:close/>
                  <a:moveTo>
                    <a:pt x="563" y="38"/>
                  </a:moveTo>
                  <a:cubicBezTo>
                    <a:pt x="556" y="38"/>
                    <a:pt x="551" y="33"/>
                    <a:pt x="551" y="25"/>
                  </a:cubicBezTo>
                  <a:cubicBezTo>
                    <a:pt x="551" y="16"/>
                    <a:pt x="557" y="11"/>
                    <a:pt x="563" y="11"/>
                  </a:cubicBezTo>
                  <a:cubicBezTo>
                    <a:pt x="570" y="11"/>
                    <a:pt x="575" y="16"/>
                    <a:pt x="575" y="24"/>
                  </a:cubicBezTo>
                  <a:cubicBezTo>
                    <a:pt x="575" y="33"/>
                    <a:pt x="570" y="38"/>
                    <a:pt x="563" y="38"/>
                  </a:cubicBezTo>
                  <a:close/>
                  <a:moveTo>
                    <a:pt x="563" y="14"/>
                  </a:moveTo>
                  <a:cubicBezTo>
                    <a:pt x="558" y="14"/>
                    <a:pt x="556" y="17"/>
                    <a:pt x="556" y="25"/>
                  </a:cubicBezTo>
                  <a:cubicBezTo>
                    <a:pt x="556" y="32"/>
                    <a:pt x="559" y="36"/>
                    <a:pt x="563" y="36"/>
                  </a:cubicBezTo>
                  <a:cubicBezTo>
                    <a:pt x="568" y="36"/>
                    <a:pt x="570" y="32"/>
                    <a:pt x="570" y="24"/>
                  </a:cubicBezTo>
                  <a:cubicBezTo>
                    <a:pt x="570" y="17"/>
                    <a:pt x="567" y="14"/>
                    <a:pt x="563" y="14"/>
                  </a:cubicBezTo>
                  <a:close/>
                  <a:moveTo>
                    <a:pt x="590" y="38"/>
                  </a:moveTo>
                  <a:cubicBezTo>
                    <a:pt x="583" y="38"/>
                    <a:pt x="580" y="35"/>
                    <a:pt x="580" y="28"/>
                  </a:cubicBezTo>
                  <a:cubicBezTo>
                    <a:pt x="580" y="19"/>
                    <a:pt x="580" y="19"/>
                    <a:pt x="580" y="19"/>
                  </a:cubicBezTo>
                  <a:cubicBezTo>
                    <a:pt x="580" y="14"/>
                    <a:pt x="580" y="14"/>
                    <a:pt x="577" y="14"/>
                  </a:cubicBezTo>
                  <a:cubicBezTo>
                    <a:pt x="576" y="14"/>
                    <a:pt x="576" y="14"/>
                    <a:pt x="576" y="13"/>
                  </a:cubicBezTo>
                  <a:cubicBezTo>
                    <a:pt x="576" y="12"/>
                    <a:pt x="576" y="12"/>
                    <a:pt x="576" y="12"/>
                  </a:cubicBezTo>
                  <a:cubicBezTo>
                    <a:pt x="578" y="12"/>
                    <a:pt x="580" y="12"/>
                    <a:pt x="582" y="12"/>
                  </a:cubicBezTo>
                  <a:cubicBezTo>
                    <a:pt x="584" y="12"/>
                    <a:pt x="586" y="12"/>
                    <a:pt x="587" y="12"/>
                  </a:cubicBezTo>
                  <a:cubicBezTo>
                    <a:pt x="587" y="13"/>
                    <a:pt x="587" y="13"/>
                    <a:pt x="587" y="13"/>
                  </a:cubicBezTo>
                  <a:cubicBezTo>
                    <a:pt x="587" y="14"/>
                    <a:pt x="587" y="14"/>
                    <a:pt x="587" y="14"/>
                  </a:cubicBezTo>
                  <a:cubicBezTo>
                    <a:pt x="584" y="14"/>
                    <a:pt x="584" y="14"/>
                    <a:pt x="584" y="19"/>
                  </a:cubicBezTo>
                  <a:cubicBezTo>
                    <a:pt x="584" y="29"/>
                    <a:pt x="584" y="29"/>
                    <a:pt x="584" y="29"/>
                  </a:cubicBezTo>
                  <a:cubicBezTo>
                    <a:pt x="584" y="33"/>
                    <a:pt x="586" y="35"/>
                    <a:pt x="590" y="35"/>
                  </a:cubicBezTo>
                  <a:cubicBezTo>
                    <a:pt x="595" y="35"/>
                    <a:pt x="597" y="33"/>
                    <a:pt x="597" y="28"/>
                  </a:cubicBezTo>
                  <a:cubicBezTo>
                    <a:pt x="597" y="22"/>
                    <a:pt x="597" y="22"/>
                    <a:pt x="597" y="22"/>
                  </a:cubicBezTo>
                  <a:cubicBezTo>
                    <a:pt x="597" y="15"/>
                    <a:pt x="597" y="14"/>
                    <a:pt x="592" y="14"/>
                  </a:cubicBezTo>
                  <a:cubicBezTo>
                    <a:pt x="592" y="14"/>
                    <a:pt x="592" y="14"/>
                    <a:pt x="592" y="13"/>
                  </a:cubicBezTo>
                  <a:cubicBezTo>
                    <a:pt x="592" y="12"/>
                    <a:pt x="592" y="12"/>
                    <a:pt x="592" y="12"/>
                  </a:cubicBezTo>
                  <a:cubicBezTo>
                    <a:pt x="594" y="12"/>
                    <a:pt x="596" y="12"/>
                    <a:pt x="598" y="12"/>
                  </a:cubicBezTo>
                  <a:cubicBezTo>
                    <a:pt x="600" y="12"/>
                    <a:pt x="601" y="12"/>
                    <a:pt x="602" y="12"/>
                  </a:cubicBezTo>
                  <a:cubicBezTo>
                    <a:pt x="602" y="13"/>
                    <a:pt x="602" y="13"/>
                    <a:pt x="602" y="13"/>
                  </a:cubicBezTo>
                  <a:cubicBezTo>
                    <a:pt x="602" y="14"/>
                    <a:pt x="602" y="14"/>
                    <a:pt x="602" y="14"/>
                  </a:cubicBezTo>
                  <a:cubicBezTo>
                    <a:pt x="599" y="14"/>
                    <a:pt x="599" y="15"/>
                    <a:pt x="599" y="22"/>
                  </a:cubicBezTo>
                  <a:cubicBezTo>
                    <a:pt x="599" y="28"/>
                    <a:pt x="599" y="28"/>
                    <a:pt x="599" y="28"/>
                  </a:cubicBezTo>
                  <a:cubicBezTo>
                    <a:pt x="599" y="35"/>
                    <a:pt x="596" y="38"/>
                    <a:pt x="590" y="38"/>
                  </a:cubicBezTo>
                  <a:close/>
                  <a:moveTo>
                    <a:pt x="614" y="27"/>
                  </a:moveTo>
                  <a:cubicBezTo>
                    <a:pt x="612" y="27"/>
                    <a:pt x="612" y="27"/>
                    <a:pt x="612" y="27"/>
                  </a:cubicBezTo>
                  <a:cubicBezTo>
                    <a:pt x="612" y="30"/>
                    <a:pt x="612" y="30"/>
                    <a:pt x="612" y="30"/>
                  </a:cubicBezTo>
                  <a:cubicBezTo>
                    <a:pt x="612" y="35"/>
                    <a:pt x="612" y="35"/>
                    <a:pt x="615" y="35"/>
                  </a:cubicBezTo>
                  <a:cubicBezTo>
                    <a:pt x="616" y="35"/>
                    <a:pt x="616" y="36"/>
                    <a:pt x="616" y="36"/>
                  </a:cubicBezTo>
                  <a:cubicBezTo>
                    <a:pt x="616" y="37"/>
                    <a:pt x="616" y="37"/>
                    <a:pt x="616" y="37"/>
                  </a:cubicBezTo>
                  <a:cubicBezTo>
                    <a:pt x="614" y="37"/>
                    <a:pt x="611" y="37"/>
                    <a:pt x="610" y="37"/>
                  </a:cubicBezTo>
                  <a:cubicBezTo>
                    <a:pt x="608" y="37"/>
                    <a:pt x="606" y="37"/>
                    <a:pt x="604" y="37"/>
                  </a:cubicBezTo>
                  <a:cubicBezTo>
                    <a:pt x="604" y="36"/>
                    <a:pt x="604" y="36"/>
                    <a:pt x="604" y="36"/>
                  </a:cubicBezTo>
                  <a:cubicBezTo>
                    <a:pt x="604" y="36"/>
                    <a:pt x="604" y="35"/>
                    <a:pt x="604" y="35"/>
                  </a:cubicBezTo>
                  <a:cubicBezTo>
                    <a:pt x="607" y="35"/>
                    <a:pt x="607" y="35"/>
                    <a:pt x="607" y="30"/>
                  </a:cubicBezTo>
                  <a:cubicBezTo>
                    <a:pt x="607" y="19"/>
                    <a:pt x="607" y="19"/>
                    <a:pt x="607" y="19"/>
                  </a:cubicBezTo>
                  <a:cubicBezTo>
                    <a:pt x="607" y="14"/>
                    <a:pt x="607" y="14"/>
                    <a:pt x="604" y="14"/>
                  </a:cubicBezTo>
                  <a:cubicBezTo>
                    <a:pt x="604" y="14"/>
                    <a:pt x="604" y="14"/>
                    <a:pt x="604" y="13"/>
                  </a:cubicBezTo>
                  <a:cubicBezTo>
                    <a:pt x="604" y="12"/>
                    <a:pt x="604" y="12"/>
                    <a:pt x="604" y="12"/>
                  </a:cubicBezTo>
                  <a:cubicBezTo>
                    <a:pt x="606" y="12"/>
                    <a:pt x="608" y="12"/>
                    <a:pt x="610" y="12"/>
                  </a:cubicBezTo>
                  <a:cubicBezTo>
                    <a:pt x="611" y="12"/>
                    <a:pt x="613" y="12"/>
                    <a:pt x="614" y="12"/>
                  </a:cubicBezTo>
                  <a:cubicBezTo>
                    <a:pt x="619" y="12"/>
                    <a:pt x="625" y="13"/>
                    <a:pt x="625" y="19"/>
                  </a:cubicBezTo>
                  <a:cubicBezTo>
                    <a:pt x="625" y="22"/>
                    <a:pt x="623" y="27"/>
                    <a:pt x="614" y="27"/>
                  </a:cubicBezTo>
                  <a:close/>
                  <a:moveTo>
                    <a:pt x="615" y="14"/>
                  </a:moveTo>
                  <a:cubicBezTo>
                    <a:pt x="614" y="14"/>
                    <a:pt x="612" y="14"/>
                    <a:pt x="612" y="14"/>
                  </a:cubicBezTo>
                  <a:cubicBezTo>
                    <a:pt x="612" y="25"/>
                    <a:pt x="612" y="25"/>
                    <a:pt x="612" y="25"/>
                  </a:cubicBezTo>
                  <a:cubicBezTo>
                    <a:pt x="614" y="25"/>
                    <a:pt x="614" y="25"/>
                    <a:pt x="614" y="25"/>
                  </a:cubicBezTo>
                  <a:cubicBezTo>
                    <a:pt x="618" y="25"/>
                    <a:pt x="620" y="23"/>
                    <a:pt x="620" y="19"/>
                  </a:cubicBezTo>
                  <a:cubicBezTo>
                    <a:pt x="620" y="16"/>
                    <a:pt x="618" y="14"/>
                    <a:pt x="6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sym typeface="Trebuchet MS" panose="020B0603020202020204" pitchFamily="34" charset="0"/>
              </a:endParaRPr>
            </a:p>
          </p:txBody>
        </p:sp>
      </p:gr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 in sentence case</a:t>
            </a:r>
            <a:endParaRPr lang="en-US" dirty="0"/>
          </a:p>
        </p:txBody>
      </p:sp>
      <p:sp>
        <p:nvSpPr>
          <p:cNvPr id="27" name="Title 1"/>
          <p:cNvSpPr>
            <a:spLocks noGrp="1"/>
          </p:cNvSpPr>
          <p:nvPr>
            <p:ph type="ctrTitle" hasCustomPrompt="1"/>
          </p:nvPr>
        </p:nvSpPr>
        <p:spPr bwMode="ltGray">
          <a:xfrm>
            <a:off x="957600"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smtClean="0"/>
              <a:t>Title in Title Case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smtClean="0"/>
              <a:t>Click to add title</a:t>
            </a:r>
            <a:endParaRPr lang="en-US" dirty="0"/>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smtClean="0"/>
              <a:t>Click to add title</a:t>
            </a:r>
            <a:endParaRPr lang="en-US" dirty="0"/>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add subtitle</a:t>
            </a:r>
            <a:endParaRPr lang="en-US" dirty="0"/>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smtClean="0"/>
              <a:t>Click to add title</a:t>
            </a:r>
            <a:endParaRPr lang="en-US" dirty="0"/>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t>
            </a:r>
            <a:r>
              <a:rPr lang="en-US" dirty="0" smtClean="0"/>
              <a:t>add </a:t>
            </a:r>
            <a:r>
              <a:rPr lang="en-US" dirty="0"/>
              <a:t>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t>
            </a:r>
            <a:r>
              <a:rPr lang="en-US" dirty="0" smtClean="0"/>
              <a:t>add </a:t>
            </a:r>
            <a:r>
              <a:rPr lang="en-US" dirty="0"/>
              <a:t>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smtClean="0"/>
              <a:t>Click to add title</a:t>
            </a:r>
            <a:endParaRPr lang="en-US" dirty="0"/>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smtClean="0"/>
              <a:t>Click to add title</a:t>
            </a:r>
            <a:endParaRPr lang="en-US" dirty="0"/>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smtClean="0"/>
              <a:t>Click to add title</a:t>
            </a:r>
            <a:endParaRPr lang="en-US" dirty="0"/>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smtClean="0"/>
              <a:t>Click to add title</a:t>
            </a:r>
            <a:endParaRPr lang="en-US" dirty="0"/>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smtClean="0"/>
              <a:t>Click to add title</a:t>
            </a:r>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smtClean="0"/>
              <a:t>Click to add title</a:t>
            </a:r>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144"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smtClean="0">
                <a:solidFill>
                  <a:schemeClr val="tx2"/>
                </a:solidFill>
              </a:rPr>
              <a:t>Click to add title</a:t>
            </a:r>
            <a:endParaRPr lang="en-US" dirty="0">
              <a:solidFill>
                <a:schemeClr val="tx2"/>
              </a:solidFill>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smtClean="0"/>
              <a:t>Click to add big statement text</a:t>
            </a:r>
            <a:endParaRPr lang="en-US" dirty="0"/>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smtClean="0"/>
              <a:t>Click to add title</a:t>
            </a:r>
            <a:endParaRPr lang="en-US" dirty="0"/>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smtClean="0"/>
              <a:t>Click to add title</a:t>
            </a:r>
            <a:endParaRPr lang="en-US" dirty="0"/>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smtClean="0"/>
              <a:t>Click to add title</a:t>
            </a:r>
            <a:endParaRPr lang="en-US" dirty="0"/>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smtClean="0"/>
              <a:t>Click to add title</a:t>
            </a:r>
            <a:endParaRPr lang="en-US" dirty="0"/>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smtClean="0"/>
              <a:t>Click to add title</a:t>
            </a:r>
            <a:endParaRPr lang="en-US" dirty="0"/>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smtClean="0"/>
              <a:t>Click to add title</a:t>
            </a:r>
            <a:endParaRPr lang="en-US" dirty="0"/>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smtClean="0"/>
              <a:t>Click to add title</a:t>
            </a:r>
            <a:endParaRPr lang="en-US" dirty="0"/>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t>
            </a:r>
            <a:r>
              <a:rPr lang="en-US" dirty="0" smtClean="0"/>
              <a:t>add </a:t>
            </a:r>
            <a:r>
              <a:rPr lang="en-US" dirty="0"/>
              <a:t>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t>
            </a:r>
            <a:r>
              <a:rPr lang="en-US" dirty="0" smtClean="0"/>
              <a:t>add </a:t>
            </a:r>
            <a:r>
              <a:rPr lang="en-US" dirty="0"/>
              <a:t>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89"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smtClean="0"/>
              <a:t>Click to add big statement text</a:t>
            </a:r>
            <a:endParaRPr lang="en-US" dirty="0"/>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smtClean="0"/>
              <a:t>Click to add title</a:t>
            </a:r>
            <a:endParaRPr lang="en-US" dirty="0"/>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a:t>
            </a:r>
            <a:r>
              <a:rPr lang="en-US" sz="5400" dirty="0" smtClean="0">
                <a:solidFill>
                  <a:schemeClr val="tx2"/>
                </a:solidFill>
                <a:latin typeface="+mn-lt"/>
                <a:sym typeface="Trebuchet MS" panose="020B0603020202020204" pitchFamily="34" charset="0"/>
              </a:rPr>
              <a:t>contents</a:t>
            </a:r>
            <a:endParaRPr lang="en-US" sz="5400" dirty="0">
              <a:solidFill>
                <a:schemeClr val="tx2"/>
              </a:solidFill>
              <a:latin typeface="+mn-lt"/>
              <a:sym typeface="Trebuchet MS" panose="020B0603020202020204" pitchFamily="34" charset="0"/>
            </a:endParaRP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The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pic>
        <p:nvPicPr>
          <p:cNvPr id="9" name="TitleAndEndImages"/>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p:cNvSpPr/>
          <p:nvPr/>
        </p:nvSpPr>
        <p:spPr bwMode="black">
          <a:xfrm>
            <a:off x="626289" y="626321"/>
            <a:ext cx="5610517" cy="5532504"/>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grpSp>
        <p:nvGrpSpPr>
          <p:cNvPr id="12" name="Group 4"/>
          <p:cNvGrpSpPr>
            <a:grpSpLocks noChangeAspect="1"/>
          </p:cNvGrpSpPr>
          <p:nvPr/>
        </p:nvGrpSpPr>
        <p:grpSpPr bwMode="auto">
          <a:xfrm>
            <a:off x="926090" y="2722052"/>
            <a:ext cx="4371144" cy="1344304"/>
            <a:chOff x="585" y="2014"/>
            <a:chExt cx="5583" cy="1717"/>
          </a:xfrm>
          <a:solidFill>
            <a:schemeClr val="bg1"/>
          </a:solidFill>
        </p:grpSpPr>
        <p:sp>
          <p:nvSpPr>
            <p:cNvPr id="13" name="Freeform 5"/>
            <p:cNvSpPr>
              <a:spLocks noEditPoints="1"/>
            </p:cNvSpPr>
            <p:nvPr/>
          </p:nvSpPr>
          <p:spPr bwMode="auto">
            <a:xfrm>
              <a:off x="585" y="2014"/>
              <a:ext cx="2558" cy="1055"/>
            </a:xfrm>
            <a:custGeom>
              <a:avLst/>
              <a:gdLst>
                <a:gd name="T0" fmla="*/ 123 w 1081"/>
                <a:gd name="T1" fmla="*/ 32 h 445"/>
                <a:gd name="T2" fmla="*/ 171 w 1081"/>
                <a:gd name="T3" fmla="*/ 25 h 445"/>
                <a:gd name="T4" fmla="*/ 150 w 1081"/>
                <a:gd name="T5" fmla="*/ 204 h 445"/>
                <a:gd name="T6" fmla="*/ 189 w 1081"/>
                <a:gd name="T7" fmla="*/ 420 h 445"/>
                <a:gd name="T8" fmla="*/ 123 w 1081"/>
                <a:gd name="T9" fmla="*/ 219 h 445"/>
                <a:gd name="T10" fmla="*/ 293 w 1081"/>
                <a:gd name="T11" fmla="*/ 318 h 445"/>
                <a:gd name="T12" fmla="*/ 905 w 1081"/>
                <a:gd name="T13" fmla="*/ 248 h 445"/>
                <a:gd name="T14" fmla="*/ 910 w 1081"/>
                <a:gd name="T15" fmla="*/ 260 h 445"/>
                <a:gd name="T16" fmla="*/ 974 w 1081"/>
                <a:gd name="T17" fmla="*/ 360 h 445"/>
                <a:gd name="T18" fmla="*/ 756 w 1081"/>
                <a:gd name="T19" fmla="*/ 226 h 445"/>
                <a:gd name="T20" fmla="*/ 1000 w 1081"/>
                <a:gd name="T21" fmla="*/ 127 h 445"/>
                <a:gd name="T22" fmla="*/ 1011 w 1081"/>
                <a:gd name="T23" fmla="*/ 132 h 445"/>
                <a:gd name="T24" fmla="*/ 1006 w 1081"/>
                <a:gd name="T25" fmla="*/ 4 h 445"/>
                <a:gd name="T26" fmla="*/ 994 w 1081"/>
                <a:gd name="T27" fmla="*/ 39 h 445"/>
                <a:gd name="T28" fmla="*/ 882 w 1081"/>
                <a:gd name="T29" fmla="*/ 0 h 445"/>
                <a:gd name="T30" fmla="*/ 686 w 1081"/>
                <a:gd name="T31" fmla="*/ 286 h 445"/>
                <a:gd name="T32" fmla="*/ 563 w 1081"/>
                <a:gd name="T33" fmla="*/ 429 h 445"/>
                <a:gd name="T34" fmla="*/ 554 w 1081"/>
                <a:gd name="T35" fmla="*/ 16 h 445"/>
                <a:gd name="T36" fmla="*/ 667 w 1081"/>
                <a:gd name="T37" fmla="*/ 109 h 445"/>
                <a:gd name="T38" fmla="*/ 672 w 1081"/>
                <a:gd name="T39" fmla="*/ 4 h 445"/>
                <a:gd name="T40" fmla="*/ 661 w 1081"/>
                <a:gd name="T41" fmla="*/ 7 h 445"/>
                <a:gd name="T42" fmla="*/ 655 w 1081"/>
                <a:gd name="T43" fmla="*/ 38 h 445"/>
                <a:gd name="T44" fmla="*/ 348 w 1081"/>
                <a:gd name="T45" fmla="*/ 227 h 445"/>
                <a:gd name="T46" fmla="*/ 349 w 1081"/>
                <a:gd name="T47" fmla="*/ 261 h 445"/>
                <a:gd name="T48" fmla="*/ 220 w 1081"/>
                <a:gd name="T49" fmla="*/ 206 h 445"/>
                <a:gd name="T50" fmla="*/ 168 w 1081"/>
                <a:gd name="T51" fmla="*/ 8 h 445"/>
                <a:gd name="T52" fmla="*/ 0 w 1081"/>
                <a:gd name="T53" fmla="*/ 8 h 445"/>
                <a:gd name="T54" fmla="*/ 4 w 1081"/>
                <a:gd name="T55" fmla="*/ 21 h 445"/>
                <a:gd name="T56" fmla="*/ 55 w 1081"/>
                <a:gd name="T57" fmla="*/ 336 h 445"/>
                <a:gd name="T58" fmla="*/ 0 w 1081"/>
                <a:gd name="T59" fmla="*/ 430 h 445"/>
                <a:gd name="T60" fmla="*/ 88 w 1081"/>
                <a:gd name="T61" fmla="*/ 435 h 445"/>
                <a:gd name="T62" fmla="*/ 366 w 1081"/>
                <a:gd name="T63" fmla="*/ 323 h 445"/>
                <a:gd name="T64" fmla="*/ 561 w 1081"/>
                <a:gd name="T65" fmla="*/ 445 h 445"/>
                <a:gd name="T66" fmla="*/ 679 w 1081"/>
                <a:gd name="T67" fmla="*/ 405 h 445"/>
                <a:gd name="T68" fmla="*/ 691 w 1081"/>
                <a:gd name="T69" fmla="*/ 441 h 445"/>
                <a:gd name="T70" fmla="*/ 696 w 1081"/>
                <a:gd name="T71" fmla="*/ 321 h 445"/>
                <a:gd name="T72" fmla="*/ 886 w 1081"/>
                <a:gd name="T73" fmla="*/ 445 h 445"/>
                <a:gd name="T74" fmla="*/ 1041 w 1081"/>
                <a:gd name="T75" fmla="*/ 387 h 445"/>
                <a:gd name="T76" fmla="*/ 1040 w 1081"/>
                <a:gd name="T77" fmla="*/ 323 h 445"/>
                <a:gd name="T78" fmla="*/ 1081 w 1081"/>
                <a:gd name="T79" fmla="*/ 255 h 445"/>
                <a:gd name="T80" fmla="*/ 1002 w 1081"/>
                <a:gd name="T81" fmla="*/ 24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1" h="445">
                  <a:moveTo>
                    <a:pt x="123" y="204"/>
                  </a:moveTo>
                  <a:cubicBezTo>
                    <a:pt x="123" y="32"/>
                    <a:pt x="123" y="32"/>
                    <a:pt x="123" y="32"/>
                  </a:cubicBezTo>
                  <a:cubicBezTo>
                    <a:pt x="123" y="28"/>
                    <a:pt x="124" y="27"/>
                    <a:pt x="130" y="26"/>
                  </a:cubicBezTo>
                  <a:cubicBezTo>
                    <a:pt x="139" y="25"/>
                    <a:pt x="161" y="25"/>
                    <a:pt x="171" y="25"/>
                  </a:cubicBezTo>
                  <a:cubicBezTo>
                    <a:pt x="223" y="25"/>
                    <a:pt x="257" y="56"/>
                    <a:pt x="257" y="115"/>
                  </a:cubicBezTo>
                  <a:cubicBezTo>
                    <a:pt x="257" y="180"/>
                    <a:pt x="217" y="204"/>
                    <a:pt x="150" y="204"/>
                  </a:cubicBezTo>
                  <a:lnTo>
                    <a:pt x="123" y="204"/>
                  </a:lnTo>
                  <a:close/>
                  <a:moveTo>
                    <a:pt x="189" y="420"/>
                  </a:moveTo>
                  <a:cubicBezTo>
                    <a:pt x="132" y="420"/>
                    <a:pt x="123" y="411"/>
                    <a:pt x="123" y="332"/>
                  </a:cubicBezTo>
                  <a:cubicBezTo>
                    <a:pt x="123" y="219"/>
                    <a:pt x="123" y="219"/>
                    <a:pt x="123" y="219"/>
                  </a:cubicBezTo>
                  <a:cubicBezTo>
                    <a:pt x="149" y="219"/>
                    <a:pt x="149" y="219"/>
                    <a:pt x="149" y="219"/>
                  </a:cubicBezTo>
                  <a:cubicBezTo>
                    <a:pt x="224" y="219"/>
                    <a:pt x="293" y="237"/>
                    <a:pt x="293" y="318"/>
                  </a:cubicBezTo>
                  <a:cubicBezTo>
                    <a:pt x="293" y="382"/>
                    <a:pt x="255" y="420"/>
                    <a:pt x="189" y="420"/>
                  </a:cubicBezTo>
                  <a:close/>
                  <a:moveTo>
                    <a:pt x="905" y="248"/>
                  </a:moveTo>
                  <a:cubicBezTo>
                    <a:pt x="905" y="255"/>
                    <a:pt x="905" y="255"/>
                    <a:pt x="905" y="255"/>
                  </a:cubicBezTo>
                  <a:cubicBezTo>
                    <a:pt x="905" y="258"/>
                    <a:pt x="906" y="260"/>
                    <a:pt x="910" y="260"/>
                  </a:cubicBezTo>
                  <a:cubicBezTo>
                    <a:pt x="974" y="262"/>
                    <a:pt x="974" y="269"/>
                    <a:pt x="974" y="319"/>
                  </a:cubicBezTo>
                  <a:cubicBezTo>
                    <a:pt x="974" y="360"/>
                    <a:pt x="974" y="360"/>
                    <a:pt x="974" y="360"/>
                  </a:cubicBezTo>
                  <a:cubicBezTo>
                    <a:pt x="974" y="402"/>
                    <a:pt x="946" y="429"/>
                    <a:pt x="890" y="429"/>
                  </a:cubicBezTo>
                  <a:cubicBezTo>
                    <a:pt x="796" y="429"/>
                    <a:pt x="756" y="339"/>
                    <a:pt x="756" y="226"/>
                  </a:cubicBezTo>
                  <a:cubicBezTo>
                    <a:pt x="756" y="119"/>
                    <a:pt x="785" y="16"/>
                    <a:pt x="888" y="16"/>
                  </a:cubicBezTo>
                  <a:cubicBezTo>
                    <a:pt x="947" y="16"/>
                    <a:pt x="996" y="56"/>
                    <a:pt x="1000" y="127"/>
                  </a:cubicBezTo>
                  <a:cubicBezTo>
                    <a:pt x="1000" y="132"/>
                    <a:pt x="1002" y="132"/>
                    <a:pt x="1005" y="132"/>
                  </a:cubicBezTo>
                  <a:cubicBezTo>
                    <a:pt x="1011" y="132"/>
                    <a:pt x="1011" y="132"/>
                    <a:pt x="1011" y="132"/>
                  </a:cubicBezTo>
                  <a:cubicBezTo>
                    <a:pt x="1011" y="103"/>
                    <a:pt x="1010" y="34"/>
                    <a:pt x="1010" y="4"/>
                  </a:cubicBezTo>
                  <a:cubicBezTo>
                    <a:pt x="1006" y="4"/>
                    <a:pt x="1006" y="4"/>
                    <a:pt x="1006" y="4"/>
                  </a:cubicBezTo>
                  <a:cubicBezTo>
                    <a:pt x="1002" y="4"/>
                    <a:pt x="1000" y="5"/>
                    <a:pt x="1000" y="7"/>
                  </a:cubicBezTo>
                  <a:cubicBezTo>
                    <a:pt x="994" y="39"/>
                    <a:pt x="994" y="39"/>
                    <a:pt x="994" y="39"/>
                  </a:cubicBezTo>
                  <a:cubicBezTo>
                    <a:pt x="993" y="39"/>
                    <a:pt x="993" y="39"/>
                    <a:pt x="993" y="39"/>
                  </a:cubicBezTo>
                  <a:cubicBezTo>
                    <a:pt x="964" y="12"/>
                    <a:pt x="921" y="0"/>
                    <a:pt x="882" y="0"/>
                  </a:cubicBezTo>
                  <a:cubicBezTo>
                    <a:pt x="760" y="0"/>
                    <a:pt x="680" y="103"/>
                    <a:pt x="680" y="227"/>
                  </a:cubicBezTo>
                  <a:cubicBezTo>
                    <a:pt x="680" y="248"/>
                    <a:pt x="682" y="268"/>
                    <a:pt x="686" y="286"/>
                  </a:cubicBezTo>
                  <a:cubicBezTo>
                    <a:pt x="685" y="304"/>
                    <a:pt x="685" y="304"/>
                    <a:pt x="685" y="304"/>
                  </a:cubicBezTo>
                  <a:cubicBezTo>
                    <a:pt x="678" y="399"/>
                    <a:pt x="622" y="429"/>
                    <a:pt x="563" y="429"/>
                  </a:cubicBezTo>
                  <a:cubicBezTo>
                    <a:pt x="469" y="429"/>
                    <a:pt x="424" y="343"/>
                    <a:pt x="424" y="226"/>
                  </a:cubicBezTo>
                  <a:cubicBezTo>
                    <a:pt x="424" y="119"/>
                    <a:pt x="451" y="16"/>
                    <a:pt x="554" y="16"/>
                  </a:cubicBezTo>
                  <a:cubicBezTo>
                    <a:pt x="606" y="16"/>
                    <a:pt x="651" y="49"/>
                    <a:pt x="661" y="104"/>
                  </a:cubicBezTo>
                  <a:cubicBezTo>
                    <a:pt x="662" y="109"/>
                    <a:pt x="663" y="109"/>
                    <a:pt x="667" y="109"/>
                  </a:cubicBezTo>
                  <a:cubicBezTo>
                    <a:pt x="673" y="109"/>
                    <a:pt x="673" y="109"/>
                    <a:pt x="673" y="109"/>
                  </a:cubicBezTo>
                  <a:cubicBezTo>
                    <a:pt x="672" y="80"/>
                    <a:pt x="672" y="34"/>
                    <a:pt x="672" y="4"/>
                  </a:cubicBezTo>
                  <a:cubicBezTo>
                    <a:pt x="668" y="4"/>
                    <a:pt x="668" y="4"/>
                    <a:pt x="668" y="4"/>
                  </a:cubicBezTo>
                  <a:cubicBezTo>
                    <a:pt x="663" y="4"/>
                    <a:pt x="662" y="5"/>
                    <a:pt x="661" y="7"/>
                  </a:cubicBezTo>
                  <a:cubicBezTo>
                    <a:pt x="655" y="38"/>
                    <a:pt x="655" y="38"/>
                    <a:pt x="655" y="38"/>
                  </a:cubicBezTo>
                  <a:cubicBezTo>
                    <a:pt x="655" y="38"/>
                    <a:pt x="655" y="38"/>
                    <a:pt x="655" y="38"/>
                  </a:cubicBezTo>
                  <a:cubicBezTo>
                    <a:pt x="626" y="12"/>
                    <a:pt x="585" y="0"/>
                    <a:pt x="546" y="0"/>
                  </a:cubicBezTo>
                  <a:cubicBezTo>
                    <a:pt x="427" y="0"/>
                    <a:pt x="348" y="103"/>
                    <a:pt x="348" y="227"/>
                  </a:cubicBezTo>
                  <a:cubicBezTo>
                    <a:pt x="348" y="239"/>
                    <a:pt x="349" y="250"/>
                    <a:pt x="351" y="261"/>
                  </a:cubicBezTo>
                  <a:cubicBezTo>
                    <a:pt x="349" y="261"/>
                    <a:pt x="349" y="261"/>
                    <a:pt x="349" y="261"/>
                  </a:cubicBezTo>
                  <a:cubicBezTo>
                    <a:pt x="325" y="227"/>
                    <a:pt x="278" y="210"/>
                    <a:pt x="220" y="207"/>
                  </a:cubicBezTo>
                  <a:cubicBezTo>
                    <a:pt x="220" y="206"/>
                    <a:pt x="220" y="206"/>
                    <a:pt x="220" y="206"/>
                  </a:cubicBezTo>
                  <a:cubicBezTo>
                    <a:pt x="283" y="194"/>
                    <a:pt x="325" y="162"/>
                    <a:pt x="325" y="109"/>
                  </a:cubicBezTo>
                  <a:cubicBezTo>
                    <a:pt x="325" y="29"/>
                    <a:pt x="238" y="8"/>
                    <a:pt x="168" y="8"/>
                  </a:cubicBezTo>
                  <a:cubicBezTo>
                    <a:pt x="149" y="8"/>
                    <a:pt x="106" y="10"/>
                    <a:pt x="93" y="10"/>
                  </a:cubicBezTo>
                  <a:cubicBezTo>
                    <a:pt x="62" y="10"/>
                    <a:pt x="29" y="9"/>
                    <a:pt x="0" y="8"/>
                  </a:cubicBezTo>
                  <a:cubicBezTo>
                    <a:pt x="0" y="15"/>
                    <a:pt x="0" y="15"/>
                    <a:pt x="0" y="15"/>
                  </a:cubicBezTo>
                  <a:cubicBezTo>
                    <a:pt x="0" y="19"/>
                    <a:pt x="1" y="21"/>
                    <a:pt x="4" y="21"/>
                  </a:cubicBezTo>
                  <a:cubicBezTo>
                    <a:pt x="55" y="23"/>
                    <a:pt x="55" y="30"/>
                    <a:pt x="55" y="109"/>
                  </a:cubicBezTo>
                  <a:cubicBezTo>
                    <a:pt x="55" y="336"/>
                    <a:pt x="55" y="336"/>
                    <a:pt x="55" y="336"/>
                  </a:cubicBezTo>
                  <a:cubicBezTo>
                    <a:pt x="55" y="415"/>
                    <a:pt x="55" y="422"/>
                    <a:pt x="5" y="424"/>
                  </a:cubicBezTo>
                  <a:cubicBezTo>
                    <a:pt x="1" y="424"/>
                    <a:pt x="0" y="426"/>
                    <a:pt x="0" y="430"/>
                  </a:cubicBezTo>
                  <a:cubicBezTo>
                    <a:pt x="0" y="436"/>
                    <a:pt x="0" y="436"/>
                    <a:pt x="0" y="436"/>
                  </a:cubicBezTo>
                  <a:cubicBezTo>
                    <a:pt x="30" y="436"/>
                    <a:pt x="58" y="435"/>
                    <a:pt x="88" y="435"/>
                  </a:cubicBezTo>
                  <a:cubicBezTo>
                    <a:pt x="126" y="435"/>
                    <a:pt x="142" y="436"/>
                    <a:pt x="192" y="436"/>
                  </a:cubicBezTo>
                  <a:cubicBezTo>
                    <a:pt x="297" y="436"/>
                    <a:pt x="361" y="387"/>
                    <a:pt x="366" y="323"/>
                  </a:cubicBezTo>
                  <a:cubicBezTo>
                    <a:pt x="367" y="323"/>
                    <a:pt x="367" y="323"/>
                    <a:pt x="367" y="323"/>
                  </a:cubicBezTo>
                  <a:cubicBezTo>
                    <a:pt x="399" y="398"/>
                    <a:pt x="469" y="445"/>
                    <a:pt x="561" y="445"/>
                  </a:cubicBezTo>
                  <a:cubicBezTo>
                    <a:pt x="605" y="445"/>
                    <a:pt x="645" y="431"/>
                    <a:pt x="678" y="405"/>
                  </a:cubicBezTo>
                  <a:cubicBezTo>
                    <a:pt x="679" y="405"/>
                    <a:pt x="679" y="405"/>
                    <a:pt x="679" y="405"/>
                  </a:cubicBezTo>
                  <a:cubicBezTo>
                    <a:pt x="684" y="438"/>
                    <a:pt x="684" y="438"/>
                    <a:pt x="684" y="438"/>
                  </a:cubicBezTo>
                  <a:cubicBezTo>
                    <a:pt x="685" y="440"/>
                    <a:pt x="687" y="441"/>
                    <a:pt x="691" y="441"/>
                  </a:cubicBezTo>
                  <a:cubicBezTo>
                    <a:pt x="695" y="441"/>
                    <a:pt x="695" y="441"/>
                    <a:pt x="695" y="441"/>
                  </a:cubicBezTo>
                  <a:cubicBezTo>
                    <a:pt x="695" y="420"/>
                    <a:pt x="696" y="363"/>
                    <a:pt x="696" y="321"/>
                  </a:cubicBezTo>
                  <a:cubicBezTo>
                    <a:pt x="697" y="321"/>
                    <a:pt x="697" y="321"/>
                    <a:pt x="697" y="321"/>
                  </a:cubicBezTo>
                  <a:cubicBezTo>
                    <a:pt x="729" y="399"/>
                    <a:pt x="800" y="445"/>
                    <a:pt x="886" y="445"/>
                  </a:cubicBezTo>
                  <a:cubicBezTo>
                    <a:pt x="970" y="445"/>
                    <a:pt x="1001" y="393"/>
                    <a:pt x="1037" y="393"/>
                  </a:cubicBezTo>
                  <a:cubicBezTo>
                    <a:pt x="1040" y="393"/>
                    <a:pt x="1041" y="392"/>
                    <a:pt x="1041" y="387"/>
                  </a:cubicBezTo>
                  <a:cubicBezTo>
                    <a:pt x="1041" y="380"/>
                    <a:pt x="1040" y="362"/>
                    <a:pt x="1040" y="351"/>
                  </a:cubicBezTo>
                  <a:cubicBezTo>
                    <a:pt x="1040" y="323"/>
                    <a:pt x="1040" y="323"/>
                    <a:pt x="1040" y="323"/>
                  </a:cubicBezTo>
                  <a:cubicBezTo>
                    <a:pt x="1040" y="269"/>
                    <a:pt x="1040" y="262"/>
                    <a:pt x="1076" y="260"/>
                  </a:cubicBezTo>
                  <a:cubicBezTo>
                    <a:pt x="1081" y="260"/>
                    <a:pt x="1081" y="258"/>
                    <a:pt x="1081" y="255"/>
                  </a:cubicBezTo>
                  <a:cubicBezTo>
                    <a:pt x="1081" y="248"/>
                    <a:pt x="1081" y="248"/>
                    <a:pt x="1081" y="248"/>
                  </a:cubicBezTo>
                  <a:cubicBezTo>
                    <a:pt x="1052" y="248"/>
                    <a:pt x="1032" y="249"/>
                    <a:pt x="1002" y="249"/>
                  </a:cubicBezTo>
                  <a:cubicBezTo>
                    <a:pt x="971" y="249"/>
                    <a:pt x="934" y="248"/>
                    <a:pt x="905"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E6F73"/>
                </a:solidFill>
                <a:latin typeface="+mn-lt"/>
                <a:sym typeface="Trebuchet MS" panose="020B0603020202020204" pitchFamily="34" charset="0"/>
              </a:endParaRPr>
            </a:p>
          </p:txBody>
        </p:sp>
        <p:sp>
          <p:nvSpPr>
            <p:cNvPr id="14" name="Freeform 6"/>
            <p:cNvSpPr>
              <a:spLocks noEditPoints="1"/>
            </p:cNvSpPr>
            <p:nvPr/>
          </p:nvSpPr>
          <p:spPr bwMode="auto">
            <a:xfrm>
              <a:off x="1475" y="3449"/>
              <a:ext cx="4693" cy="282"/>
            </a:xfrm>
            <a:custGeom>
              <a:avLst/>
              <a:gdLst>
                <a:gd name="T0" fmla="*/ 101 w 1984"/>
                <a:gd name="T1" fmla="*/ 32 h 119"/>
                <a:gd name="T2" fmla="*/ 43 w 1984"/>
                <a:gd name="T3" fmla="*/ 12 h 119"/>
                <a:gd name="T4" fmla="*/ 355 w 1984"/>
                <a:gd name="T5" fmla="*/ 29 h 119"/>
                <a:gd name="T6" fmla="*/ 274 w 1984"/>
                <a:gd name="T7" fmla="*/ 117 h 119"/>
                <a:gd name="T8" fmla="*/ 340 w 1984"/>
                <a:gd name="T9" fmla="*/ 31 h 119"/>
                <a:gd name="T10" fmla="*/ 869 w 1984"/>
                <a:gd name="T11" fmla="*/ 82 h 119"/>
                <a:gd name="T12" fmla="*/ 861 w 1984"/>
                <a:gd name="T13" fmla="*/ 6 h 119"/>
                <a:gd name="T14" fmla="*/ 153 w 1984"/>
                <a:gd name="T15" fmla="*/ 117 h 119"/>
                <a:gd name="T16" fmla="*/ 121 w 1984"/>
                <a:gd name="T17" fmla="*/ 117 h 119"/>
                <a:gd name="T18" fmla="*/ 103 w 1984"/>
                <a:gd name="T19" fmla="*/ 38 h 119"/>
                <a:gd name="T20" fmla="*/ 135 w 1984"/>
                <a:gd name="T21" fmla="*/ 38 h 119"/>
                <a:gd name="T22" fmla="*/ 153 w 1984"/>
                <a:gd name="T23" fmla="*/ 117 h 119"/>
                <a:gd name="T24" fmla="*/ 177 w 1984"/>
                <a:gd name="T25" fmla="*/ 38 h 119"/>
                <a:gd name="T26" fmla="*/ 201 w 1984"/>
                <a:gd name="T27" fmla="*/ 73 h 119"/>
                <a:gd name="T28" fmla="*/ 201 w 1984"/>
                <a:gd name="T29" fmla="*/ 78 h 119"/>
                <a:gd name="T30" fmla="*/ 374 w 1984"/>
                <a:gd name="T31" fmla="*/ 79 h 119"/>
                <a:gd name="T32" fmla="*/ 461 w 1984"/>
                <a:gd name="T33" fmla="*/ 117 h 119"/>
                <a:gd name="T34" fmla="*/ 497 w 1984"/>
                <a:gd name="T35" fmla="*/ 41 h 119"/>
                <a:gd name="T36" fmla="*/ 481 w 1984"/>
                <a:gd name="T37" fmla="*/ 119 h 119"/>
                <a:gd name="T38" fmla="*/ 515 w 1984"/>
                <a:gd name="T39" fmla="*/ 61 h 119"/>
                <a:gd name="T40" fmla="*/ 561 w 1984"/>
                <a:gd name="T41" fmla="*/ 44 h 119"/>
                <a:gd name="T42" fmla="*/ 622 w 1984"/>
                <a:gd name="T43" fmla="*/ 36 h 119"/>
                <a:gd name="T44" fmla="*/ 684 w 1984"/>
                <a:gd name="T45" fmla="*/ 53 h 119"/>
                <a:gd name="T46" fmla="*/ 675 w 1984"/>
                <a:gd name="T47" fmla="*/ 84 h 119"/>
                <a:gd name="T48" fmla="*/ 716 w 1984"/>
                <a:gd name="T49" fmla="*/ 43 h 119"/>
                <a:gd name="T50" fmla="*/ 921 w 1984"/>
                <a:gd name="T51" fmla="*/ 119 h 119"/>
                <a:gd name="T52" fmla="*/ 1029 w 1984"/>
                <a:gd name="T53" fmla="*/ 119 h 119"/>
                <a:gd name="T54" fmla="*/ 963 w 1984"/>
                <a:gd name="T55" fmla="*/ 113 h 119"/>
                <a:gd name="T56" fmla="*/ 1030 w 1984"/>
                <a:gd name="T57" fmla="*/ 96 h 119"/>
                <a:gd name="T58" fmla="*/ 1038 w 1984"/>
                <a:gd name="T59" fmla="*/ 119 h 119"/>
                <a:gd name="T60" fmla="*/ 1097 w 1984"/>
                <a:gd name="T61" fmla="*/ 101 h 119"/>
                <a:gd name="T62" fmla="*/ 1080 w 1984"/>
                <a:gd name="T63" fmla="*/ 43 h 119"/>
                <a:gd name="T64" fmla="*/ 1111 w 1984"/>
                <a:gd name="T65" fmla="*/ 38 h 119"/>
                <a:gd name="T66" fmla="*/ 1163 w 1984"/>
                <a:gd name="T67" fmla="*/ 43 h 119"/>
                <a:gd name="T68" fmla="*/ 1243 w 1984"/>
                <a:gd name="T69" fmla="*/ 117 h 119"/>
                <a:gd name="T70" fmla="*/ 1217 w 1984"/>
                <a:gd name="T71" fmla="*/ 38 h 119"/>
                <a:gd name="T72" fmla="*/ 1261 w 1984"/>
                <a:gd name="T73" fmla="*/ 91 h 119"/>
                <a:gd name="T74" fmla="*/ 1276 w 1984"/>
                <a:gd name="T75" fmla="*/ 44 h 119"/>
                <a:gd name="T76" fmla="*/ 1322 w 1984"/>
                <a:gd name="T77" fmla="*/ 61 h 119"/>
                <a:gd name="T78" fmla="*/ 1331 w 1984"/>
                <a:gd name="T79" fmla="*/ 117 h 119"/>
                <a:gd name="T80" fmla="*/ 1367 w 1984"/>
                <a:gd name="T81" fmla="*/ 42 h 119"/>
                <a:gd name="T82" fmla="*/ 1392 w 1984"/>
                <a:gd name="T83" fmla="*/ 53 h 119"/>
                <a:gd name="T84" fmla="*/ 1383 w 1984"/>
                <a:gd name="T85" fmla="*/ 84 h 119"/>
                <a:gd name="T86" fmla="*/ 1424 w 1984"/>
                <a:gd name="T87" fmla="*/ 42 h 119"/>
                <a:gd name="T88" fmla="*/ 1536 w 1984"/>
                <a:gd name="T89" fmla="*/ 87 h 119"/>
                <a:gd name="T90" fmla="*/ 1521 w 1984"/>
                <a:gd name="T91" fmla="*/ 37 h 119"/>
                <a:gd name="T92" fmla="*/ 1503 w 1984"/>
                <a:gd name="T93" fmla="*/ 87 h 119"/>
                <a:gd name="T94" fmla="*/ 1659 w 1984"/>
                <a:gd name="T95" fmla="*/ 104 h 119"/>
                <a:gd name="T96" fmla="*/ 1653 w 1984"/>
                <a:gd name="T97" fmla="*/ 33 h 119"/>
                <a:gd name="T98" fmla="*/ 1625 w 1984"/>
                <a:gd name="T99" fmla="*/ 66 h 119"/>
                <a:gd name="T100" fmla="*/ 1750 w 1984"/>
                <a:gd name="T101" fmla="*/ 111 h 119"/>
                <a:gd name="T102" fmla="*/ 1672 w 1984"/>
                <a:gd name="T103" fmla="*/ 117 h 119"/>
                <a:gd name="T104" fmla="*/ 1738 w 1984"/>
                <a:gd name="T105" fmla="*/ 56 h 119"/>
                <a:gd name="T106" fmla="*/ 1788 w 1984"/>
                <a:gd name="T107" fmla="*/ 36 h 119"/>
                <a:gd name="T108" fmla="*/ 1841 w 1984"/>
                <a:gd name="T109" fmla="*/ 59 h 119"/>
                <a:gd name="T110" fmla="*/ 1875 w 1984"/>
                <a:gd name="T111" fmla="*/ 110 h 119"/>
                <a:gd name="T112" fmla="*/ 1903 w 1984"/>
                <a:gd name="T113" fmla="*/ 71 h 119"/>
                <a:gd name="T114" fmla="*/ 1918 w 1984"/>
                <a:gd name="T115" fmla="*/ 117 h 119"/>
                <a:gd name="T116" fmla="*/ 1984 w 1984"/>
                <a:gd name="T117" fmla="*/ 5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84" h="119">
                  <a:moveTo>
                    <a:pt x="73" y="117"/>
                  </a:moveTo>
                  <a:cubicBezTo>
                    <a:pt x="73" y="113"/>
                    <a:pt x="73" y="113"/>
                    <a:pt x="73" y="113"/>
                  </a:cubicBezTo>
                  <a:cubicBezTo>
                    <a:pt x="73" y="112"/>
                    <a:pt x="72" y="111"/>
                    <a:pt x="71" y="111"/>
                  </a:cubicBezTo>
                  <a:cubicBezTo>
                    <a:pt x="58" y="109"/>
                    <a:pt x="58" y="109"/>
                    <a:pt x="58" y="88"/>
                  </a:cubicBezTo>
                  <a:cubicBezTo>
                    <a:pt x="58" y="12"/>
                    <a:pt x="58" y="12"/>
                    <a:pt x="58" y="12"/>
                  </a:cubicBezTo>
                  <a:cubicBezTo>
                    <a:pt x="58" y="11"/>
                    <a:pt x="59" y="10"/>
                    <a:pt x="60" y="10"/>
                  </a:cubicBezTo>
                  <a:cubicBezTo>
                    <a:pt x="71" y="10"/>
                    <a:pt x="71" y="10"/>
                    <a:pt x="71" y="10"/>
                  </a:cubicBezTo>
                  <a:cubicBezTo>
                    <a:pt x="85" y="10"/>
                    <a:pt x="93" y="12"/>
                    <a:pt x="95" y="31"/>
                  </a:cubicBezTo>
                  <a:cubicBezTo>
                    <a:pt x="96" y="32"/>
                    <a:pt x="96" y="32"/>
                    <a:pt x="97" y="32"/>
                  </a:cubicBezTo>
                  <a:cubicBezTo>
                    <a:pt x="101" y="32"/>
                    <a:pt x="101" y="32"/>
                    <a:pt x="101" y="32"/>
                  </a:cubicBezTo>
                  <a:cubicBezTo>
                    <a:pt x="101" y="24"/>
                    <a:pt x="101" y="10"/>
                    <a:pt x="101" y="2"/>
                  </a:cubicBezTo>
                  <a:cubicBezTo>
                    <a:pt x="94" y="2"/>
                    <a:pt x="85" y="2"/>
                    <a:pt x="71" y="2"/>
                  </a:cubicBezTo>
                  <a:cubicBezTo>
                    <a:pt x="31" y="2"/>
                    <a:pt x="31" y="2"/>
                    <a:pt x="31" y="2"/>
                  </a:cubicBezTo>
                  <a:cubicBezTo>
                    <a:pt x="16" y="2"/>
                    <a:pt x="7" y="2"/>
                    <a:pt x="0" y="2"/>
                  </a:cubicBezTo>
                  <a:cubicBezTo>
                    <a:pt x="0" y="10"/>
                    <a:pt x="0" y="27"/>
                    <a:pt x="0" y="35"/>
                  </a:cubicBezTo>
                  <a:cubicBezTo>
                    <a:pt x="4" y="35"/>
                    <a:pt x="4" y="35"/>
                    <a:pt x="4" y="35"/>
                  </a:cubicBezTo>
                  <a:cubicBezTo>
                    <a:pt x="5" y="35"/>
                    <a:pt x="6" y="34"/>
                    <a:pt x="6" y="33"/>
                  </a:cubicBezTo>
                  <a:cubicBezTo>
                    <a:pt x="8" y="12"/>
                    <a:pt x="16" y="10"/>
                    <a:pt x="30" y="10"/>
                  </a:cubicBezTo>
                  <a:cubicBezTo>
                    <a:pt x="41" y="10"/>
                    <a:pt x="41" y="10"/>
                    <a:pt x="41" y="10"/>
                  </a:cubicBezTo>
                  <a:cubicBezTo>
                    <a:pt x="43" y="10"/>
                    <a:pt x="43" y="11"/>
                    <a:pt x="43" y="12"/>
                  </a:cubicBezTo>
                  <a:cubicBezTo>
                    <a:pt x="43" y="88"/>
                    <a:pt x="43" y="88"/>
                    <a:pt x="43" y="88"/>
                  </a:cubicBezTo>
                  <a:cubicBezTo>
                    <a:pt x="43" y="109"/>
                    <a:pt x="43" y="109"/>
                    <a:pt x="30" y="111"/>
                  </a:cubicBezTo>
                  <a:cubicBezTo>
                    <a:pt x="29" y="111"/>
                    <a:pt x="29" y="112"/>
                    <a:pt x="29" y="113"/>
                  </a:cubicBezTo>
                  <a:cubicBezTo>
                    <a:pt x="29" y="117"/>
                    <a:pt x="29" y="117"/>
                    <a:pt x="29" y="117"/>
                  </a:cubicBezTo>
                  <a:cubicBezTo>
                    <a:pt x="36" y="117"/>
                    <a:pt x="43" y="117"/>
                    <a:pt x="51" y="117"/>
                  </a:cubicBezTo>
                  <a:cubicBezTo>
                    <a:pt x="59" y="117"/>
                    <a:pt x="65" y="117"/>
                    <a:pt x="73" y="117"/>
                  </a:cubicBezTo>
                  <a:close/>
                  <a:moveTo>
                    <a:pt x="367" y="85"/>
                  </a:moveTo>
                  <a:cubicBezTo>
                    <a:pt x="367" y="65"/>
                    <a:pt x="349" y="57"/>
                    <a:pt x="330" y="56"/>
                  </a:cubicBezTo>
                  <a:cubicBezTo>
                    <a:pt x="330" y="55"/>
                    <a:pt x="330" y="55"/>
                    <a:pt x="330" y="55"/>
                  </a:cubicBezTo>
                  <a:cubicBezTo>
                    <a:pt x="344" y="52"/>
                    <a:pt x="355" y="44"/>
                    <a:pt x="355" y="29"/>
                  </a:cubicBezTo>
                  <a:cubicBezTo>
                    <a:pt x="355" y="8"/>
                    <a:pt x="332" y="2"/>
                    <a:pt x="313" y="2"/>
                  </a:cubicBezTo>
                  <a:cubicBezTo>
                    <a:pt x="307" y="2"/>
                    <a:pt x="304" y="2"/>
                    <a:pt x="297" y="2"/>
                  </a:cubicBezTo>
                  <a:cubicBezTo>
                    <a:pt x="289" y="2"/>
                    <a:pt x="281" y="2"/>
                    <a:pt x="274" y="2"/>
                  </a:cubicBezTo>
                  <a:cubicBezTo>
                    <a:pt x="274" y="7"/>
                    <a:pt x="274" y="7"/>
                    <a:pt x="274" y="7"/>
                  </a:cubicBezTo>
                  <a:cubicBezTo>
                    <a:pt x="274" y="8"/>
                    <a:pt x="274" y="8"/>
                    <a:pt x="275" y="8"/>
                  </a:cubicBezTo>
                  <a:cubicBezTo>
                    <a:pt x="288" y="10"/>
                    <a:pt x="288" y="11"/>
                    <a:pt x="288" y="32"/>
                  </a:cubicBezTo>
                  <a:cubicBezTo>
                    <a:pt x="288" y="88"/>
                    <a:pt x="288" y="88"/>
                    <a:pt x="288" y="88"/>
                  </a:cubicBezTo>
                  <a:cubicBezTo>
                    <a:pt x="288" y="109"/>
                    <a:pt x="288" y="109"/>
                    <a:pt x="275" y="111"/>
                  </a:cubicBezTo>
                  <a:cubicBezTo>
                    <a:pt x="274" y="111"/>
                    <a:pt x="274" y="112"/>
                    <a:pt x="274" y="113"/>
                  </a:cubicBezTo>
                  <a:cubicBezTo>
                    <a:pt x="274" y="117"/>
                    <a:pt x="274" y="117"/>
                    <a:pt x="274" y="117"/>
                  </a:cubicBezTo>
                  <a:cubicBezTo>
                    <a:pt x="282" y="117"/>
                    <a:pt x="289" y="117"/>
                    <a:pt x="297" y="117"/>
                  </a:cubicBezTo>
                  <a:cubicBezTo>
                    <a:pt x="306" y="117"/>
                    <a:pt x="310" y="117"/>
                    <a:pt x="320" y="117"/>
                  </a:cubicBezTo>
                  <a:cubicBezTo>
                    <a:pt x="349" y="117"/>
                    <a:pt x="367" y="103"/>
                    <a:pt x="367" y="85"/>
                  </a:cubicBezTo>
                  <a:close/>
                  <a:moveTo>
                    <a:pt x="349" y="85"/>
                  </a:moveTo>
                  <a:cubicBezTo>
                    <a:pt x="349" y="102"/>
                    <a:pt x="339" y="109"/>
                    <a:pt x="319" y="109"/>
                  </a:cubicBezTo>
                  <a:cubicBezTo>
                    <a:pt x="304" y="109"/>
                    <a:pt x="304" y="108"/>
                    <a:pt x="304" y="86"/>
                  </a:cubicBezTo>
                  <a:cubicBezTo>
                    <a:pt x="304" y="60"/>
                    <a:pt x="304" y="60"/>
                    <a:pt x="304" y="60"/>
                  </a:cubicBezTo>
                  <a:cubicBezTo>
                    <a:pt x="311" y="60"/>
                    <a:pt x="311" y="60"/>
                    <a:pt x="311" y="60"/>
                  </a:cubicBezTo>
                  <a:cubicBezTo>
                    <a:pt x="335" y="60"/>
                    <a:pt x="349" y="66"/>
                    <a:pt x="349" y="85"/>
                  </a:cubicBezTo>
                  <a:close/>
                  <a:moveTo>
                    <a:pt x="340" y="31"/>
                  </a:moveTo>
                  <a:cubicBezTo>
                    <a:pt x="340" y="47"/>
                    <a:pt x="329" y="53"/>
                    <a:pt x="311" y="53"/>
                  </a:cubicBezTo>
                  <a:cubicBezTo>
                    <a:pt x="304" y="53"/>
                    <a:pt x="304" y="53"/>
                    <a:pt x="304" y="53"/>
                  </a:cubicBezTo>
                  <a:cubicBezTo>
                    <a:pt x="304" y="12"/>
                    <a:pt x="304" y="12"/>
                    <a:pt x="304" y="12"/>
                  </a:cubicBezTo>
                  <a:cubicBezTo>
                    <a:pt x="304" y="10"/>
                    <a:pt x="304" y="10"/>
                    <a:pt x="306" y="10"/>
                  </a:cubicBezTo>
                  <a:cubicBezTo>
                    <a:pt x="308" y="10"/>
                    <a:pt x="314" y="10"/>
                    <a:pt x="316" y="10"/>
                  </a:cubicBezTo>
                  <a:cubicBezTo>
                    <a:pt x="331" y="10"/>
                    <a:pt x="340" y="16"/>
                    <a:pt x="340" y="31"/>
                  </a:cubicBezTo>
                  <a:close/>
                  <a:moveTo>
                    <a:pt x="875" y="118"/>
                  </a:moveTo>
                  <a:cubicBezTo>
                    <a:pt x="875" y="110"/>
                    <a:pt x="875" y="89"/>
                    <a:pt x="875" y="81"/>
                  </a:cubicBezTo>
                  <a:cubicBezTo>
                    <a:pt x="871" y="81"/>
                    <a:pt x="871" y="81"/>
                    <a:pt x="871" y="81"/>
                  </a:cubicBezTo>
                  <a:cubicBezTo>
                    <a:pt x="870" y="81"/>
                    <a:pt x="869" y="81"/>
                    <a:pt x="869" y="82"/>
                  </a:cubicBezTo>
                  <a:cubicBezTo>
                    <a:pt x="867" y="103"/>
                    <a:pt x="856" y="112"/>
                    <a:pt x="838" y="112"/>
                  </a:cubicBezTo>
                  <a:cubicBezTo>
                    <a:pt x="814" y="112"/>
                    <a:pt x="802" y="92"/>
                    <a:pt x="802" y="59"/>
                  </a:cubicBezTo>
                  <a:cubicBezTo>
                    <a:pt x="802" y="34"/>
                    <a:pt x="807" y="7"/>
                    <a:pt x="834" y="7"/>
                  </a:cubicBezTo>
                  <a:cubicBezTo>
                    <a:pt x="850" y="7"/>
                    <a:pt x="859" y="17"/>
                    <a:pt x="863" y="34"/>
                  </a:cubicBezTo>
                  <a:cubicBezTo>
                    <a:pt x="863" y="35"/>
                    <a:pt x="863" y="35"/>
                    <a:pt x="864" y="35"/>
                  </a:cubicBezTo>
                  <a:cubicBezTo>
                    <a:pt x="869" y="35"/>
                    <a:pt x="869" y="35"/>
                    <a:pt x="869" y="35"/>
                  </a:cubicBezTo>
                  <a:cubicBezTo>
                    <a:pt x="869" y="27"/>
                    <a:pt x="868" y="9"/>
                    <a:pt x="868" y="1"/>
                  </a:cubicBezTo>
                  <a:cubicBezTo>
                    <a:pt x="866" y="1"/>
                    <a:pt x="866" y="1"/>
                    <a:pt x="866" y="1"/>
                  </a:cubicBezTo>
                  <a:cubicBezTo>
                    <a:pt x="865" y="1"/>
                    <a:pt x="864" y="1"/>
                    <a:pt x="863" y="2"/>
                  </a:cubicBezTo>
                  <a:cubicBezTo>
                    <a:pt x="861" y="6"/>
                    <a:pt x="861" y="6"/>
                    <a:pt x="861" y="6"/>
                  </a:cubicBezTo>
                  <a:cubicBezTo>
                    <a:pt x="861" y="6"/>
                    <a:pt x="861" y="6"/>
                    <a:pt x="861" y="6"/>
                  </a:cubicBezTo>
                  <a:cubicBezTo>
                    <a:pt x="854" y="2"/>
                    <a:pt x="845" y="0"/>
                    <a:pt x="834" y="0"/>
                  </a:cubicBezTo>
                  <a:cubicBezTo>
                    <a:pt x="802" y="0"/>
                    <a:pt x="784" y="26"/>
                    <a:pt x="784" y="59"/>
                  </a:cubicBezTo>
                  <a:cubicBezTo>
                    <a:pt x="784" y="98"/>
                    <a:pt x="806" y="119"/>
                    <a:pt x="836" y="119"/>
                  </a:cubicBezTo>
                  <a:cubicBezTo>
                    <a:pt x="852" y="119"/>
                    <a:pt x="862" y="115"/>
                    <a:pt x="867" y="113"/>
                  </a:cubicBezTo>
                  <a:cubicBezTo>
                    <a:pt x="867" y="113"/>
                    <a:pt x="867" y="113"/>
                    <a:pt x="867" y="113"/>
                  </a:cubicBezTo>
                  <a:cubicBezTo>
                    <a:pt x="870" y="117"/>
                    <a:pt x="870" y="117"/>
                    <a:pt x="870" y="117"/>
                  </a:cubicBezTo>
                  <a:cubicBezTo>
                    <a:pt x="871" y="118"/>
                    <a:pt x="871" y="118"/>
                    <a:pt x="872" y="118"/>
                  </a:cubicBezTo>
                  <a:lnTo>
                    <a:pt x="875" y="118"/>
                  </a:lnTo>
                  <a:close/>
                  <a:moveTo>
                    <a:pt x="153" y="117"/>
                  </a:moveTo>
                  <a:cubicBezTo>
                    <a:pt x="147" y="117"/>
                    <a:pt x="140" y="117"/>
                    <a:pt x="135" y="117"/>
                  </a:cubicBezTo>
                  <a:cubicBezTo>
                    <a:pt x="135" y="113"/>
                    <a:pt x="135" y="113"/>
                    <a:pt x="135" y="113"/>
                  </a:cubicBezTo>
                  <a:cubicBezTo>
                    <a:pt x="135" y="112"/>
                    <a:pt x="135" y="112"/>
                    <a:pt x="136" y="112"/>
                  </a:cubicBezTo>
                  <a:cubicBezTo>
                    <a:pt x="146" y="111"/>
                    <a:pt x="146" y="110"/>
                    <a:pt x="146" y="96"/>
                  </a:cubicBezTo>
                  <a:cubicBezTo>
                    <a:pt x="146" y="79"/>
                    <a:pt x="146" y="79"/>
                    <a:pt x="146" y="79"/>
                  </a:cubicBezTo>
                  <a:cubicBezTo>
                    <a:pt x="110" y="79"/>
                    <a:pt x="110" y="79"/>
                    <a:pt x="110" y="79"/>
                  </a:cubicBezTo>
                  <a:cubicBezTo>
                    <a:pt x="110" y="96"/>
                    <a:pt x="110" y="96"/>
                    <a:pt x="110" y="96"/>
                  </a:cubicBezTo>
                  <a:cubicBezTo>
                    <a:pt x="110" y="110"/>
                    <a:pt x="110" y="111"/>
                    <a:pt x="120" y="112"/>
                  </a:cubicBezTo>
                  <a:cubicBezTo>
                    <a:pt x="121" y="112"/>
                    <a:pt x="121" y="112"/>
                    <a:pt x="121" y="113"/>
                  </a:cubicBezTo>
                  <a:cubicBezTo>
                    <a:pt x="121" y="117"/>
                    <a:pt x="121" y="117"/>
                    <a:pt x="121" y="117"/>
                  </a:cubicBezTo>
                  <a:cubicBezTo>
                    <a:pt x="116" y="117"/>
                    <a:pt x="109" y="117"/>
                    <a:pt x="103" y="117"/>
                  </a:cubicBezTo>
                  <a:cubicBezTo>
                    <a:pt x="98" y="117"/>
                    <a:pt x="91" y="117"/>
                    <a:pt x="86" y="117"/>
                  </a:cubicBezTo>
                  <a:cubicBezTo>
                    <a:pt x="86" y="113"/>
                    <a:pt x="86" y="113"/>
                    <a:pt x="86" y="113"/>
                  </a:cubicBezTo>
                  <a:cubicBezTo>
                    <a:pt x="86" y="112"/>
                    <a:pt x="86" y="112"/>
                    <a:pt x="86" y="112"/>
                  </a:cubicBezTo>
                  <a:cubicBezTo>
                    <a:pt x="96" y="111"/>
                    <a:pt x="96" y="110"/>
                    <a:pt x="96" y="96"/>
                  </a:cubicBezTo>
                  <a:cubicBezTo>
                    <a:pt x="96" y="59"/>
                    <a:pt x="96" y="59"/>
                    <a:pt x="96" y="59"/>
                  </a:cubicBezTo>
                  <a:cubicBezTo>
                    <a:pt x="96" y="45"/>
                    <a:pt x="96" y="44"/>
                    <a:pt x="86" y="43"/>
                  </a:cubicBezTo>
                  <a:cubicBezTo>
                    <a:pt x="86" y="43"/>
                    <a:pt x="86" y="43"/>
                    <a:pt x="86" y="42"/>
                  </a:cubicBezTo>
                  <a:cubicBezTo>
                    <a:pt x="86" y="38"/>
                    <a:pt x="86" y="38"/>
                    <a:pt x="86" y="38"/>
                  </a:cubicBezTo>
                  <a:cubicBezTo>
                    <a:pt x="91" y="38"/>
                    <a:pt x="98" y="38"/>
                    <a:pt x="103" y="38"/>
                  </a:cubicBezTo>
                  <a:cubicBezTo>
                    <a:pt x="109" y="38"/>
                    <a:pt x="116" y="38"/>
                    <a:pt x="121" y="38"/>
                  </a:cubicBezTo>
                  <a:cubicBezTo>
                    <a:pt x="121" y="42"/>
                    <a:pt x="121" y="42"/>
                    <a:pt x="121" y="42"/>
                  </a:cubicBezTo>
                  <a:cubicBezTo>
                    <a:pt x="121" y="43"/>
                    <a:pt x="121" y="43"/>
                    <a:pt x="120" y="43"/>
                  </a:cubicBezTo>
                  <a:cubicBezTo>
                    <a:pt x="110" y="44"/>
                    <a:pt x="110" y="45"/>
                    <a:pt x="110" y="59"/>
                  </a:cubicBezTo>
                  <a:cubicBezTo>
                    <a:pt x="110" y="73"/>
                    <a:pt x="110" y="73"/>
                    <a:pt x="110" y="73"/>
                  </a:cubicBezTo>
                  <a:cubicBezTo>
                    <a:pt x="146" y="73"/>
                    <a:pt x="146" y="73"/>
                    <a:pt x="146" y="73"/>
                  </a:cubicBezTo>
                  <a:cubicBezTo>
                    <a:pt x="146" y="59"/>
                    <a:pt x="146" y="59"/>
                    <a:pt x="146" y="59"/>
                  </a:cubicBezTo>
                  <a:cubicBezTo>
                    <a:pt x="146" y="45"/>
                    <a:pt x="146" y="44"/>
                    <a:pt x="136" y="43"/>
                  </a:cubicBezTo>
                  <a:cubicBezTo>
                    <a:pt x="135" y="43"/>
                    <a:pt x="135" y="43"/>
                    <a:pt x="135" y="42"/>
                  </a:cubicBezTo>
                  <a:cubicBezTo>
                    <a:pt x="135" y="38"/>
                    <a:pt x="135" y="38"/>
                    <a:pt x="135" y="38"/>
                  </a:cubicBezTo>
                  <a:cubicBezTo>
                    <a:pt x="140" y="38"/>
                    <a:pt x="147" y="38"/>
                    <a:pt x="153" y="38"/>
                  </a:cubicBezTo>
                  <a:cubicBezTo>
                    <a:pt x="158" y="38"/>
                    <a:pt x="165" y="38"/>
                    <a:pt x="171" y="38"/>
                  </a:cubicBezTo>
                  <a:cubicBezTo>
                    <a:pt x="171" y="42"/>
                    <a:pt x="171" y="42"/>
                    <a:pt x="171" y="42"/>
                  </a:cubicBezTo>
                  <a:cubicBezTo>
                    <a:pt x="171" y="43"/>
                    <a:pt x="170" y="43"/>
                    <a:pt x="170" y="43"/>
                  </a:cubicBezTo>
                  <a:cubicBezTo>
                    <a:pt x="160" y="44"/>
                    <a:pt x="160" y="45"/>
                    <a:pt x="160" y="59"/>
                  </a:cubicBezTo>
                  <a:cubicBezTo>
                    <a:pt x="160" y="96"/>
                    <a:pt x="160" y="96"/>
                    <a:pt x="160" y="96"/>
                  </a:cubicBezTo>
                  <a:cubicBezTo>
                    <a:pt x="160" y="110"/>
                    <a:pt x="160" y="111"/>
                    <a:pt x="170" y="112"/>
                  </a:cubicBezTo>
                  <a:cubicBezTo>
                    <a:pt x="170" y="112"/>
                    <a:pt x="171" y="112"/>
                    <a:pt x="171" y="113"/>
                  </a:cubicBezTo>
                  <a:cubicBezTo>
                    <a:pt x="171" y="117"/>
                    <a:pt x="171" y="117"/>
                    <a:pt x="171" y="117"/>
                  </a:cubicBezTo>
                  <a:cubicBezTo>
                    <a:pt x="165" y="117"/>
                    <a:pt x="158" y="117"/>
                    <a:pt x="153" y="117"/>
                  </a:cubicBezTo>
                  <a:close/>
                  <a:moveTo>
                    <a:pt x="219" y="117"/>
                  </a:moveTo>
                  <a:cubicBezTo>
                    <a:pt x="194" y="117"/>
                    <a:pt x="194" y="117"/>
                    <a:pt x="194" y="117"/>
                  </a:cubicBezTo>
                  <a:cubicBezTo>
                    <a:pt x="189" y="117"/>
                    <a:pt x="182" y="117"/>
                    <a:pt x="177" y="117"/>
                  </a:cubicBezTo>
                  <a:cubicBezTo>
                    <a:pt x="177" y="113"/>
                    <a:pt x="177" y="113"/>
                    <a:pt x="177" y="113"/>
                  </a:cubicBezTo>
                  <a:cubicBezTo>
                    <a:pt x="177" y="112"/>
                    <a:pt x="177" y="112"/>
                    <a:pt x="178" y="112"/>
                  </a:cubicBezTo>
                  <a:cubicBezTo>
                    <a:pt x="188" y="111"/>
                    <a:pt x="188" y="110"/>
                    <a:pt x="188" y="96"/>
                  </a:cubicBezTo>
                  <a:cubicBezTo>
                    <a:pt x="188" y="59"/>
                    <a:pt x="188" y="59"/>
                    <a:pt x="188" y="59"/>
                  </a:cubicBezTo>
                  <a:cubicBezTo>
                    <a:pt x="188" y="45"/>
                    <a:pt x="188" y="44"/>
                    <a:pt x="178" y="43"/>
                  </a:cubicBezTo>
                  <a:cubicBezTo>
                    <a:pt x="177" y="43"/>
                    <a:pt x="177" y="43"/>
                    <a:pt x="177" y="42"/>
                  </a:cubicBezTo>
                  <a:cubicBezTo>
                    <a:pt x="177" y="38"/>
                    <a:pt x="177" y="38"/>
                    <a:pt x="177" y="38"/>
                  </a:cubicBezTo>
                  <a:cubicBezTo>
                    <a:pt x="182" y="38"/>
                    <a:pt x="189" y="38"/>
                    <a:pt x="194" y="38"/>
                  </a:cubicBezTo>
                  <a:cubicBezTo>
                    <a:pt x="213" y="38"/>
                    <a:pt x="213" y="38"/>
                    <a:pt x="213" y="38"/>
                  </a:cubicBezTo>
                  <a:cubicBezTo>
                    <a:pt x="223" y="38"/>
                    <a:pt x="229" y="38"/>
                    <a:pt x="234" y="38"/>
                  </a:cubicBezTo>
                  <a:cubicBezTo>
                    <a:pt x="234" y="44"/>
                    <a:pt x="234" y="54"/>
                    <a:pt x="235" y="59"/>
                  </a:cubicBezTo>
                  <a:cubicBezTo>
                    <a:pt x="231" y="59"/>
                    <a:pt x="231" y="59"/>
                    <a:pt x="231" y="59"/>
                  </a:cubicBezTo>
                  <a:cubicBezTo>
                    <a:pt x="230" y="59"/>
                    <a:pt x="230" y="59"/>
                    <a:pt x="230" y="58"/>
                  </a:cubicBezTo>
                  <a:cubicBezTo>
                    <a:pt x="228" y="46"/>
                    <a:pt x="223" y="44"/>
                    <a:pt x="213" y="44"/>
                  </a:cubicBezTo>
                  <a:cubicBezTo>
                    <a:pt x="202" y="44"/>
                    <a:pt x="202" y="44"/>
                    <a:pt x="202" y="44"/>
                  </a:cubicBezTo>
                  <a:cubicBezTo>
                    <a:pt x="201" y="44"/>
                    <a:pt x="201" y="45"/>
                    <a:pt x="201" y="46"/>
                  </a:cubicBezTo>
                  <a:cubicBezTo>
                    <a:pt x="201" y="73"/>
                    <a:pt x="201" y="73"/>
                    <a:pt x="201" y="73"/>
                  </a:cubicBezTo>
                  <a:cubicBezTo>
                    <a:pt x="202" y="73"/>
                    <a:pt x="202" y="73"/>
                    <a:pt x="202" y="73"/>
                  </a:cubicBezTo>
                  <a:cubicBezTo>
                    <a:pt x="212" y="73"/>
                    <a:pt x="215" y="71"/>
                    <a:pt x="216" y="63"/>
                  </a:cubicBezTo>
                  <a:cubicBezTo>
                    <a:pt x="216" y="62"/>
                    <a:pt x="216" y="62"/>
                    <a:pt x="217" y="62"/>
                  </a:cubicBezTo>
                  <a:cubicBezTo>
                    <a:pt x="221" y="62"/>
                    <a:pt x="221" y="62"/>
                    <a:pt x="221" y="62"/>
                  </a:cubicBezTo>
                  <a:cubicBezTo>
                    <a:pt x="221" y="67"/>
                    <a:pt x="220" y="71"/>
                    <a:pt x="220" y="76"/>
                  </a:cubicBezTo>
                  <a:cubicBezTo>
                    <a:pt x="220" y="82"/>
                    <a:pt x="221" y="85"/>
                    <a:pt x="221" y="90"/>
                  </a:cubicBezTo>
                  <a:cubicBezTo>
                    <a:pt x="217" y="90"/>
                    <a:pt x="217" y="90"/>
                    <a:pt x="217" y="90"/>
                  </a:cubicBezTo>
                  <a:cubicBezTo>
                    <a:pt x="216" y="90"/>
                    <a:pt x="216" y="90"/>
                    <a:pt x="216" y="89"/>
                  </a:cubicBezTo>
                  <a:cubicBezTo>
                    <a:pt x="215" y="79"/>
                    <a:pt x="212" y="78"/>
                    <a:pt x="202" y="78"/>
                  </a:cubicBezTo>
                  <a:cubicBezTo>
                    <a:pt x="201" y="78"/>
                    <a:pt x="201" y="78"/>
                    <a:pt x="201" y="78"/>
                  </a:cubicBezTo>
                  <a:cubicBezTo>
                    <a:pt x="201" y="95"/>
                    <a:pt x="201" y="95"/>
                    <a:pt x="201" y="95"/>
                  </a:cubicBezTo>
                  <a:cubicBezTo>
                    <a:pt x="201" y="109"/>
                    <a:pt x="201" y="110"/>
                    <a:pt x="212" y="110"/>
                  </a:cubicBezTo>
                  <a:cubicBezTo>
                    <a:pt x="219" y="110"/>
                    <a:pt x="219" y="110"/>
                    <a:pt x="219" y="110"/>
                  </a:cubicBezTo>
                  <a:cubicBezTo>
                    <a:pt x="229" y="110"/>
                    <a:pt x="234" y="108"/>
                    <a:pt x="236" y="94"/>
                  </a:cubicBezTo>
                  <a:cubicBezTo>
                    <a:pt x="236" y="94"/>
                    <a:pt x="236" y="93"/>
                    <a:pt x="237" y="93"/>
                  </a:cubicBezTo>
                  <a:cubicBezTo>
                    <a:pt x="241" y="93"/>
                    <a:pt x="241" y="93"/>
                    <a:pt x="241" y="93"/>
                  </a:cubicBezTo>
                  <a:cubicBezTo>
                    <a:pt x="241" y="99"/>
                    <a:pt x="240" y="111"/>
                    <a:pt x="240" y="117"/>
                  </a:cubicBezTo>
                  <a:cubicBezTo>
                    <a:pt x="235" y="117"/>
                    <a:pt x="229" y="117"/>
                    <a:pt x="219" y="117"/>
                  </a:cubicBezTo>
                  <a:close/>
                  <a:moveTo>
                    <a:pt x="412" y="119"/>
                  </a:moveTo>
                  <a:cubicBezTo>
                    <a:pt x="391" y="119"/>
                    <a:pt x="374" y="103"/>
                    <a:pt x="374" y="79"/>
                  </a:cubicBezTo>
                  <a:cubicBezTo>
                    <a:pt x="374" y="50"/>
                    <a:pt x="392" y="36"/>
                    <a:pt x="412" y="36"/>
                  </a:cubicBezTo>
                  <a:cubicBezTo>
                    <a:pt x="434" y="36"/>
                    <a:pt x="451" y="52"/>
                    <a:pt x="451" y="76"/>
                  </a:cubicBezTo>
                  <a:cubicBezTo>
                    <a:pt x="451" y="105"/>
                    <a:pt x="433" y="119"/>
                    <a:pt x="412" y="119"/>
                  </a:cubicBezTo>
                  <a:close/>
                  <a:moveTo>
                    <a:pt x="411" y="43"/>
                  </a:moveTo>
                  <a:cubicBezTo>
                    <a:pt x="397" y="43"/>
                    <a:pt x="390" y="54"/>
                    <a:pt x="390" y="78"/>
                  </a:cubicBezTo>
                  <a:cubicBezTo>
                    <a:pt x="390" y="103"/>
                    <a:pt x="399" y="112"/>
                    <a:pt x="413" y="112"/>
                  </a:cubicBezTo>
                  <a:cubicBezTo>
                    <a:pt x="428" y="112"/>
                    <a:pt x="435" y="101"/>
                    <a:pt x="435" y="77"/>
                  </a:cubicBezTo>
                  <a:cubicBezTo>
                    <a:pt x="435" y="52"/>
                    <a:pt x="426" y="43"/>
                    <a:pt x="411" y="43"/>
                  </a:cubicBezTo>
                  <a:close/>
                  <a:moveTo>
                    <a:pt x="463" y="115"/>
                  </a:moveTo>
                  <a:cubicBezTo>
                    <a:pt x="461" y="117"/>
                    <a:pt x="461" y="117"/>
                    <a:pt x="461" y="117"/>
                  </a:cubicBezTo>
                  <a:cubicBezTo>
                    <a:pt x="461" y="118"/>
                    <a:pt x="460" y="118"/>
                    <a:pt x="459" y="118"/>
                  </a:cubicBezTo>
                  <a:cubicBezTo>
                    <a:pt x="457" y="118"/>
                    <a:pt x="457" y="118"/>
                    <a:pt x="457" y="118"/>
                  </a:cubicBezTo>
                  <a:cubicBezTo>
                    <a:pt x="457" y="113"/>
                    <a:pt x="457" y="98"/>
                    <a:pt x="457" y="93"/>
                  </a:cubicBezTo>
                  <a:cubicBezTo>
                    <a:pt x="461" y="93"/>
                    <a:pt x="461" y="93"/>
                    <a:pt x="461" y="93"/>
                  </a:cubicBezTo>
                  <a:cubicBezTo>
                    <a:pt x="461" y="93"/>
                    <a:pt x="462" y="93"/>
                    <a:pt x="462" y="93"/>
                  </a:cubicBezTo>
                  <a:cubicBezTo>
                    <a:pt x="464" y="106"/>
                    <a:pt x="470" y="112"/>
                    <a:pt x="481" y="112"/>
                  </a:cubicBezTo>
                  <a:cubicBezTo>
                    <a:pt x="491" y="112"/>
                    <a:pt x="497" y="108"/>
                    <a:pt x="497" y="101"/>
                  </a:cubicBezTo>
                  <a:cubicBezTo>
                    <a:pt x="497" y="79"/>
                    <a:pt x="457" y="86"/>
                    <a:pt x="457" y="59"/>
                  </a:cubicBezTo>
                  <a:cubicBezTo>
                    <a:pt x="457" y="45"/>
                    <a:pt x="467" y="36"/>
                    <a:pt x="481" y="36"/>
                  </a:cubicBezTo>
                  <a:cubicBezTo>
                    <a:pt x="486" y="36"/>
                    <a:pt x="493" y="37"/>
                    <a:pt x="497" y="41"/>
                  </a:cubicBezTo>
                  <a:cubicBezTo>
                    <a:pt x="499" y="39"/>
                    <a:pt x="499" y="39"/>
                    <a:pt x="499" y="39"/>
                  </a:cubicBezTo>
                  <a:cubicBezTo>
                    <a:pt x="499" y="38"/>
                    <a:pt x="499" y="38"/>
                    <a:pt x="500" y="38"/>
                  </a:cubicBezTo>
                  <a:cubicBezTo>
                    <a:pt x="503" y="38"/>
                    <a:pt x="503" y="38"/>
                    <a:pt x="503" y="38"/>
                  </a:cubicBezTo>
                  <a:cubicBezTo>
                    <a:pt x="503" y="43"/>
                    <a:pt x="503" y="56"/>
                    <a:pt x="503" y="61"/>
                  </a:cubicBezTo>
                  <a:cubicBezTo>
                    <a:pt x="499" y="61"/>
                    <a:pt x="499" y="61"/>
                    <a:pt x="499" y="61"/>
                  </a:cubicBezTo>
                  <a:cubicBezTo>
                    <a:pt x="499" y="61"/>
                    <a:pt x="499" y="61"/>
                    <a:pt x="498" y="61"/>
                  </a:cubicBezTo>
                  <a:cubicBezTo>
                    <a:pt x="496" y="50"/>
                    <a:pt x="491" y="43"/>
                    <a:pt x="481" y="43"/>
                  </a:cubicBezTo>
                  <a:cubicBezTo>
                    <a:pt x="472" y="43"/>
                    <a:pt x="468" y="48"/>
                    <a:pt x="468" y="53"/>
                  </a:cubicBezTo>
                  <a:cubicBezTo>
                    <a:pt x="468" y="74"/>
                    <a:pt x="509" y="67"/>
                    <a:pt x="509" y="94"/>
                  </a:cubicBezTo>
                  <a:cubicBezTo>
                    <a:pt x="509" y="111"/>
                    <a:pt x="495" y="119"/>
                    <a:pt x="481" y="119"/>
                  </a:cubicBezTo>
                  <a:cubicBezTo>
                    <a:pt x="473" y="119"/>
                    <a:pt x="467" y="117"/>
                    <a:pt x="463" y="115"/>
                  </a:cubicBezTo>
                  <a:close/>
                  <a:moveTo>
                    <a:pt x="547" y="117"/>
                  </a:moveTo>
                  <a:cubicBezTo>
                    <a:pt x="541" y="117"/>
                    <a:pt x="534" y="117"/>
                    <a:pt x="529" y="117"/>
                  </a:cubicBezTo>
                  <a:cubicBezTo>
                    <a:pt x="529" y="113"/>
                    <a:pt x="529" y="113"/>
                    <a:pt x="529" y="113"/>
                  </a:cubicBezTo>
                  <a:cubicBezTo>
                    <a:pt x="529" y="112"/>
                    <a:pt x="529" y="112"/>
                    <a:pt x="530" y="112"/>
                  </a:cubicBezTo>
                  <a:cubicBezTo>
                    <a:pt x="540" y="111"/>
                    <a:pt x="540" y="110"/>
                    <a:pt x="540" y="96"/>
                  </a:cubicBezTo>
                  <a:cubicBezTo>
                    <a:pt x="540" y="46"/>
                    <a:pt x="540" y="46"/>
                    <a:pt x="540" y="46"/>
                  </a:cubicBezTo>
                  <a:cubicBezTo>
                    <a:pt x="540" y="45"/>
                    <a:pt x="540" y="44"/>
                    <a:pt x="539" y="44"/>
                  </a:cubicBezTo>
                  <a:cubicBezTo>
                    <a:pt x="532" y="44"/>
                    <a:pt x="532" y="44"/>
                    <a:pt x="532" y="44"/>
                  </a:cubicBezTo>
                  <a:cubicBezTo>
                    <a:pt x="522" y="44"/>
                    <a:pt x="517" y="46"/>
                    <a:pt x="515" y="61"/>
                  </a:cubicBezTo>
                  <a:cubicBezTo>
                    <a:pt x="515" y="61"/>
                    <a:pt x="515" y="61"/>
                    <a:pt x="514" y="61"/>
                  </a:cubicBezTo>
                  <a:cubicBezTo>
                    <a:pt x="511" y="61"/>
                    <a:pt x="511" y="61"/>
                    <a:pt x="511" y="61"/>
                  </a:cubicBezTo>
                  <a:cubicBezTo>
                    <a:pt x="511" y="56"/>
                    <a:pt x="511" y="44"/>
                    <a:pt x="511" y="38"/>
                  </a:cubicBezTo>
                  <a:cubicBezTo>
                    <a:pt x="516" y="38"/>
                    <a:pt x="522" y="38"/>
                    <a:pt x="532" y="38"/>
                  </a:cubicBezTo>
                  <a:cubicBezTo>
                    <a:pt x="561" y="38"/>
                    <a:pt x="561" y="38"/>
                    <a:pt x="561" y="38"/>
                  </a:cubicBezTo>
                  <a:cubicBezTo>
                    <a:pt x="571" y="38"/>
                    <a:pt x="577" y="38"/>
                    <a:pt x="582" y="38"/>
                  </a:cubicBezTo>
                  <a:cubicBezTo>
                    <a:pt x="582" y="44"/>
                    <a:pt x="583" y="56"/>
                    <a:pt x="583" y="61"/>
                  </a:cubicBezTo>
                  <a:cubicBezTo>
                    <a:pt x="579" y="61"/>
                    <a:pt x="579" y="61"/>
                    <a:pt x="579" y="61"/>
                  </a:cubicBezTo>
                  <a:cubicBezTo>
                    <a:pt x="578" y="61"/>
                    <a:pt x="578" y="61"/>
                    <a:pt x="578" y="61"/>
                  </a:cubicBezTo>
                  <a:cubicBezTo>
                    <a:pt x="576" y="46"/>
                    <a:pt x="571" y="44"/>
                    <a:pt x="561" y="44"/>
                  </a:cubicBezTo>
                  <a:cubicBezTo>
                    <a:pt x="555" y="44"/>
                    <a:pt x="555" y="44"/>
                    <a:pt x="555" y="44"/>
                  </a:cubicBezTo>
                  <a:cubicBezTo>
                    <a:pt x="554" y="44"/>
                    <a:pt x="554" y="45"/>
                    <a:pt x="554" y="46"/>
                  </a:cubicBezTo>
                  <a:cubicBezTo>
                    <a:pt x="554" y="96"/>
                    <a:pt x="554" y="96"/>
                    <a:pt x="554" y="96"/>
                  </a:cubicBezTo>
                  <a:cubicBezTo>
                    <a:pt x="554" y="110"/>
                    <a:pt x="554" y="111"/>
                    <a:pt x="563" y="112"/>
                  </a:cubicBezTo>
                  <a:cubicBezTo>
                    <a:pt x="564" y="112"/>
                    <a:pt x="564" y="112"/>
                    <a:pt x="564" y="113"/>
                  </a:cubicBezTo>
                  <a:cubicBezTo>
                    <a:pt x="564" y="117"/>
                    <a:pt x="564" y="117"/>
                    <a:pt x="564" y="117"/>
                  </a:cubicBezTo>
                  <a:cubicBezTo>
                    <a:pt x="559" y="117"/>
                    <a:pt x="552" y="117"/>
                    <a:pt x="547" y="117"/>
                  </a:cubicBezTo>
                  <a:close/>
                  <a:moveTo>
                    <a:pt x="622" y="119"/>
                  </a:moveTo>
                  <a:cubicBezTo>
                    <a:pt x="601" y="119"/>
                    <a:pt x="584" y="103"/>
                    <a:pt x="584" y="79"/>
                  </a:cubicBezTo>
                  <a:cubicBezTo>
                    <a:pt x="584" y="50"/>
                    <a:pt x="602" y="36"/>
                    <a:pt x="622" y="36"/>
                  </a:cubicBezTo>
                  <a:cubicBezTo>
                    <a:pt x="644" y="36"/>
                    <a:pt x="660" y="52"/>
                    <a:pt x="660" y="76"/>
                  </a:cubicBezTo>
                  <a:cubicBezTo>
                    <a:pt x="660" y="105"/>
                    <a:pt x="643" y="119"/>
                    <a:pt x="622" y="119"/>
                  </a:cubicBezTo>
                  <a:close/>
                  <a:moveTo>
                    <a:pt x="621" y="43"/>
                  </a:moveTo>
                  <a:cubicBezTo>
                    <a:pt x="607" y="43"/>
                    <a:pt x="600" y="54"/>
                    <a:pt x="600" y="78"/>
                  </a:cubicBezTo>
                  <a:cubicBezTo>
                    <a:pt x="600" y="103"/>
                    <a:pt x="609" y="112"/>
                    <a:pt x="623" y="112"/>
                  </a:cubicBezTo>
                  <a:cubicBezTo>
                    <a:pt x="638" y="112"/>
                    <a:pt x="645" y="101"/>
                    <a:pt x="645" y="77"/>
                  </a:cubicBezTo>
                  <a:cubicBezTo>
                    <a:pt x="645" y="52"/>
                    <a:pt x="635" y="43"/>
                    <a:pt x="621" y="43"/>
                  </a:cubicBezTo>
                  <a:close/>
                  <a:moveTo>
                    <a:pt x="729" y="119"/>
                  </a:moveTo>
                  <a:cubicBezTo>
                    <a:pt x="727" y="115"/>
                    <a:pt x="724" y="111"/>
                    <a:pt x="721" y="107"/>
                  </a:cubicBezTo>
                  <a:cubicBezTo>
                    <a:pt x="684" y="53"/>
                    <a:pt x="684" y="53"/>
                    <a:pt x="684" y="53"/>
                  </a:cubicBezTo>
                  <a:cubicBezTo>
                    <a:pt x="683" y="53"/>
                    <a:pt x="683" y="53"/>
                    <a:pt x="683" y="53"/>
                  </a:cubicBezTo>
                  <a:cubicBezTo>
                    <a:pt x="683" y="84"/>
                    <a:pt x="683" y="84"/>
                    <a:pt x="683" y="84"/>
                  </a:cubicBezTo>
                  <a:cubicBezTo>
                    <a:pt x="683" y="108"/>
                    <a:pt x="683" y="111"/>
                    <a:pt x="697" y="112"/>
                  </a:cubicBezTo>
                  <a:cubicBezTo>
                    <a:pt x="698" y="112"/>
                    <a:pt x="698" y="112"/>
                    <a:pt x="698" y="113"/>
                  </a:cubicBezTo>
                  <a:cubicBezTo>
                    <a:pt x="698" y="117"/>
                    <a:pt x="698" y="117"/>
                    <a:pt x="698" y="117"/>
                  </a:cubicBezTo>
                  <a:cubicBezTo>
                    <a:pt x="693" y="117"/>
                    <a:pt x="685" y="117"/>
                    <a:pt x="679" y="117"/>
                  </a:cubicBezTo>
                  <a:cubicBezTo>
                    <a:pt x="673" y="117"/>
                    <a:pt x="669" y="117"/>
                    <a:pt x="664" y="117"/>
                  </a:cubicBezTo>
                  <a:cubicBezTo>
                    <a:pt x="664" y="113"/>
                    <a:pt x="664" y="113"/>
                    <a:pt x="664" y="113"/>
                  </a:cubicBezTo>
                  <a:cubicBezTo>
                    <a:pt x="664" y="112"/>
                    <a:pt x="664" y="112"/>
                    <a:pt x="665" y="112"/>
                  </a:cubicBezTo>
                  <a:cubicBezTo>
                    <a:pt x="675" y="111"/>
                    <a:pt x="675" y="108"/>
                    <a:pt x="675" y="84"/>
                  </a:cubicBezTo>
                  <a:cubicBezTo>
                    <a:pt x="675" y="59"/>
                    <a:pt x="675" y="59"/>
                    <a:pt x="675" y="59"/>
                  </a:cubicBezTo>
                  <a:cubicBezTo>
                    <a:pt x="675" y="45"/>
                    <a:pt x="675" y="44"/>
                    <a:pt x="665" y="43"/>
                  </a:cubicBezTo>
                  <a:cubicBezTo>
                    <a:pt x="664" y="43"/>
                    <a:pt x="664" y="43"/>
                    <a:pt x="664" y="42"/>
                  </a:cubicBezTo>
                  <a:cubicBezTo>
                    <a:pt x="664" y="38"/>
                    <a:pt x="664" y="38"/>
                    <a:pt x="664" y="38"/>
                  </a:cubicBezTo>
                  <a:cubicBezTo>
                    <a:pt x="668" y="38"/>
                    <a:pt x="675" y="38"/>
                    <a:pt x="678" y="38"/>
                  </a:cubicBezTo>
                  <a:cubicBezTo>
                    <a:pt x="683" y="38"/>
                    <a:pt x="687" y="38"/>
                    <a:pt x="690" y="38"/>
                  </a:cubicBezTo>
                  <a:cubicBezTo>
                    <a:pt x="730" y="96"/>
                    <a:pt x="730" y="96"/>
                    <a:pt x="730" y="96"/>
                  </a:cubicBezTo>
                  <a:cubicBezTo>
                    <a:pt x="731" y="96"/>
                    <a:pt x="731" y="96"/>
                    <a:pt x="731" y="96"/>
                  </a:cubicBezTo>
                  <a:cubicBezTo>
                    <a:pt x="731" y="71"/>
                    <a:pt x="731" y="71"/>
                    <a:pt x="731" y="71"/>
                  </a:cubicBezTo>
                  <a:cubicBezTo>
                    <a:pt x="731" y="47"/>
                    <a:pt x="730" y="44"/>
                    <a:pt x="716" y="43"/>
                  </a:cubicBezTo>
                  <a:cubicBezTo>
                    <a:pt x="716" y="43"/>
                    <a:pt x="716" y="43"/>
                    <a:pt x="716" y="42"/>
                  </a:cubicBezTo>
                  <a:cubicBezTo>
                    <a:pt x="716" y="38"/>
                    <a:pt x="716" y="38"/>
                    <a:pt x="716" y="38"/>
                  </a:cubicBezTo>
                  <a:cubicBezTo>
                    <a:pt x="721" y="38"/>
                    <a:pt x="729" y="38"/>
                    <a:pt x="735" y="38"/>
                  </a:cubicBezTo>
                  <a:cubicBezTo>
                    <a:pt x="740" y="38"/>
                    <a:pt x="744" y="38"/>
                    <a:pt x="750" y="38"/>
                  </a:cubicBezTo>
                  <a:cubicBezTo>
                    <a:pt x="750" y="42"/>
                    <a:pt x="750" y="42"/>
                    <a:pt x="750" y="42"/>
                  </a:cubicBezTo>
                  <a:cubicBezTo>
                    <a:pt x="750" y="43"/>
                    <a:pt x="750" y="43"/>
                    <a:pt x="749" y="43"/>
                  </a:cubicBezTo>
                  <a:cubicBezTo>
                    <a:pt x="739" y="44"/>
                    <a:pt x="739" y="47"/>
                    <a:pt x="739" y="71"/>
                  </a:cubicBezTo>
                  <a:cubicBezTo>
                    <a:pt x="739" y="119"/>
                    <a:pt x="739" y="119"/>
                    <a:pt x="739" y="119"/>
                  </a:cubicBezTo>
                  <a:lnTo>
                    <a:pt x="729" y="119"/>
                  </a:lnTo>
                  <a:close/>
                  <a:moveTo>
                    <a:pt x="921" y="119"/>
                  </a:moveTo>
                  <a:cubicBezTo>
                    <a:pt x="900" y="119"/>
                    <a:pt x="883" y="103"/>
                    <a:pt x="883" y="79"/>
                  </a:cubicBezTo>
                  <a:cubicBezTo>
                    <a:pt x="883" y="50"/>
                    <a:pt x="901" y="36"/>
                    <a:pt x="921" y="36"/>
                  </a:cubicBezTo>
                  <a:cubicBezTo>
                    <a:pt x="943" y="36"/>
                    <a:pt x="960" y="52"/>
                    <a:pt x="960" y="76"/>
                  </a:cubicBezTo>
                  <a:cubicBezTo>
                    <a:pt x="960" y="105"/>
                    <a:pt x="942" y="119"/>
                    <a:pt x="921" y="119"/>
                  </a:cubicBezTo>
                  <a:close/>
                  <a:moveTo>
                    <a:pt x="920" y="43"/>
                  </a:moveTo>
                  <a:cubicBezTo>
                    <a:pt x="906" y="43"/>
                    <a:pt x="899" y="54"/>
                    <a:pt x="899" y="78"/>
                  </a:cubicBezTo>
                  <a:cubicBezTo>
                    <a:pt x="899" y="103"/>
                    <a:pt x="908" y="112"/>
                    <a:pt x="922" y="112"/>
                  </a:cubicBezTo>
                  <a:cubicBezTo>
                    <a:pt x="937" y="112"/>
                    <a:pt x="944" y="101"/>
                    <a:pt x="944" y="77"/>
                  </a:cubicBezTo>
                  <a:cubicBezTo>
                    <a:pt x="944" y="52"/>
                    <a:pt x="935" y="43"/>
                    <a:pt x="920" y="43"/>
                  </a:cubicBezTo>
                  <a:close/>
                  <a:moveTo>
                    <a:pt x="1029" y="119"/>
                  </a:moveTo>
                  <a:cubicBezTo>
                    <a:pt x="1026" y="115"/>
                    <a:pt x="1023" y="111"/>
                    <a:pt x="1020" y="107"/>
                  </a:cubicBezTo>
                  <a:cubicBezTo>
                    <a:pt x="983" y="53"/>
                    <a:pt x="983" y="53"/>
                    <a:pt x="983" y="53"/>
                  </a:cubicBezTo>
                  <a:cubicBezTo>
                    <a:pt x="982" y="53"/>
                    <a:pt x="982" y="53"/>
                    <a:pt x="982" y="53"/>
                  </a:cubicBezTo>
                  <a:cubicBezTo>
                    <a:pt x="982" y="84"/>
                    <a:pt x="982" y="84"/>
                    <a:pt x="982" y="84"/>
                  </a:cubicBezTo>
                  <a:cubicBezTo>
                    <a:pt x="982" y="108"/>
                    <a:pt x="983" y="111"/>
                    <a:pt x="996" y="112"/>
                  </a:cubicBezTo>
                  <a:cubicBezTo>
                    <a:pt x="997" y="112"/>
                    <a:pt x="997" y="112"/>
                    <a:pt x="997" y="113"/>
                  </a:cubicBezTo>
                  <a:cubicBezTo>
                    <a:pt x="997" y="117"/>
                    <a:pt x="997" y="117"/>
                    <a:pt x="997" y="117"/>
                  </a:cubicBezTo>
                  <a:cubicBezTo>
                    <a:pt x="992" y="117"/>
                    <a:pt x="984" y="117"/>
                    <a:pt x="978" y="117"/>
                  </a:cubicBezTo>
                  <a:cubicBezTo>
                    <a:pt x="972" y="117"/>
                    <a:pt x="969" y="117"/>
                    <a:pt x="963" y="117"/>
                  </a:cubicBezTo>
                  <a:cubicBezTo>
                    <a:pt x="963" y="113"/>
                    <a:pt x="963" y="113"/>
                    <a:pt x="963" y="113"/>
                  </a:cubicBezTo>
                  <a:cubicBezTo>
                    <a:pt x="963" y="112"/>
                    <a:pt x="963" y="112"/>
                    <a:pt x="964" y="112"/>
                  </a:cubicBezTo>
                  <a:cubicBezTo>
                    <a:pt x="974" y="111"/>
                    <a:pt x="974" y="108"/>
                    <a:pt x="974" y="84"/>
                  </a:cubicBezTo>
                  <a:cubicBezTo>
                    <a:pt x="974" y="59"/>
                    <a:pt x="974" y="59"/>
                    <a:pt x="974" y="59"/>
                  </a:cubicBezTo>
                  <a:cubicBezTo>
                    <a:pt x="974" y="45"/>
                    <a:pt x="974" y="44"/>
                    <a:pt x="964" y="43"/>
                  </a:cubicBezTo>
                  <a:cubicBezTo>
                    <a:pt x="963" y="43"/>
                    <a:pt x="963" y="43"/>
                    <a:pt x="963" y="42"/>
                  </a:cubicBezTo>
                  <a:cubicBezTo>
                    <a:pt x="963" y="38"/>
                    <a:pt x="963" y="38"/>
                    <a:pt x="963" y="38"/>
                  </a:cubicBezTo>
                  <a:cubicBezTo>
                    <a:pt x="968" y="38"/>
                    <a:pt x="974" y="38"/>
                    <a:pt x="977" y="38"/>
                  </a:cubicBezTo>
                  <a:cubicBezTo>
                    <a:pt x="982" y="38"/>
                    <a:pt x="986" y="38"/>
                    <a:pt x="989" y="38"/>
                  </a:cubicBezTo>
                  <a:cubicBezTo>
                    <a:pt x="1029" y="96"/>
                    <a:pt x="1029" y="96"/>
                    <a:pt x="1029" y="96"/>
                  </a:cubicBezTo>
                  <a:cubicBezTo>
                    <a:pt x="1030" y="96"/>
                    <a:pt x="1030" y="96"/>
                    <a:pt x="1030" y="96"/>
                  </a:cubicBezTo>
                  <a:cubicBezTo>
                    <a:pt x="1030" y="71"/>
                    <a:pt x="1030" y="71"/>
                    <a:pt x="1030" y="71"/>
                  </a:cubicBezTo>
                  <a:cubicBezTo>
                    <a:pt x="1030" y="47"/>
                    <a:pt x="1030" y="44"/>
                    <a:pt x="1016" y="43"/>
                  </a:cubicBezTo>
                  <a:cubicBezTo>
                    <a:pt x="1015" y="43"/>
                    <a:pt x="1015" y="43"/>
                    <a:pt x="1015" y="42"/>
                  </a:cubicBezTo>
                  <a:cubicBezTo>
                    <a:pt x="1015" y="38"/>
                    <a:pt x="1015" y="38"/>
                    <a:pt x="1015" y="38"/>
                  </a:cubicBezTo>
                  <a:cubicBezTo>
                    <a:pt x="1020" y="38"/>
                    <a:pt x="1028" y="38"/>
                    <a:pt x="1034" y="38"/>
                  </a:cubicBezTo>
                  <a:cubicBezTo>
                    <a:pt x="1040" y="38"/>
                    <a:pt x="1044" y="38"/>
                    <a:pt x="1049" y="38"/>
                  </a:cubicBezTo>
                  <a:cubicBezTo>
                    <a:pt x="1049" y="42"/>
                    <a:pt x="1049" y="42"/>
                    <a:pt x="1049" y="42"/>
                  </a:cubicBezTo>
                  <a:cubicBezTo>
                    <a:pt x="1049" y="43"/>
                    <a:pt x="1049" y="43"/>
                    <a:pt x="1048" y="43"/>
                  </a:cubicBezTo>
                  <a:cubicBezTo>
                    <a:pt x="1038" y="44"/>
                    <a:pt x="1038" y="47"/>
                    <a:pt x="1038" y="71"/>
                  </a:cubicBezTo>
                  <a:cubicBezTo>
                    <a:pt x="1038" y="119"/>
                    <a:pt x="1038" y="119"/>
                    <a:pt x="1038" y="119"/>
                  </a:cubicBezTo>
                  <a:lnTo>
                    <a:pt x="1029" y="119"/>
                  </a:lnTo>
                  <a:close/>
                  <a:moveTo>
                    <a:pt x="1062" y="115"/>
                  </a:moveTo>
                  <a:cubicBezTo>
                    <a:pt x="1060" y="117"/>
                    <a:pt x="1060" y="117"/>
                    <a:pt x="1060" y="117"/>
                  </a:cubicBezTo>
                  <a:cubicBezTo>
                    <a:pt x="1060" y="118"/>
                    <a:pt x="1059" y="118"/>
                    <a:pt x="1059" y="118"/>
                  </a:cubicBezTo>
                  <a:cubicBezTo>
                    <a:pt x="1056" y="118"/>
                    <a:pt x="1056" y="118"/>
                    <a:pt x="1056" y="118"/>
                  </a:cubicBezTo>
                  <a:cubicBezTo>
                    <a:pt x="1056" y="113"/>
                    <a:pt x="1056" y="98"/>
                    <a:pt x="1056" y="93"/>
                  </a:cubicBezTo>
                  <a:cubicBezTo>
                    <a:pt x="1060" y="93"/>
                    <a:pt x="1060" y="93"/>
                    <a:pt x="1060" y="93"/>
                  </a:cubicBezTo>
                  <a:cubicBezTo>
                    <a:pt x="1060" y="93"/>
                    <a:pt x="1061" y="93"/>
                    <a:pt x="1061" y="93"/>
                  </a:cubicBezTo>
                  <a:cubicBezTo>
                    <a:pt x="1063" y="106"/>
                    <a:pt x="1069" y="112"/>
                    <a:pt x="1080" y="112"/>
                  </a:cubicBezTo>
                  <a:cubicBezTo>
                    <a:pt x="1090" y="112"/>
                    <a:pt x="1097" y="108"/>
                    <a:pt x="1097" y="101"/>
                  </a:cubicBezTo>
                  <a:cubicBezTo>
                    <a:pt x="1097" y="79"/>
                    <a:pt x="1056" y="86"/>
                    <a:pt x="1056" y="59"/>
                  </a:cubicBezTo>
                  <a:cubicBezTo>
                    <a:pt x="1056" y="45"/>
                    <a:pt x="1066" y="36"/>
                    <a:pt x="1080" y="36"/>
                  </a:cubicBezTo>
                  <a:cubicBezTo>
                    <a:pt x="1085" y="36"/>
                    <a:pt x="1091" y="37"/>
                    <a:pt x="1096" y="40"/>
                  </a:cubicBezTo>
                  <a:cubicBezTo>
                    <a:pt x="1098" y="38"/>
                    <a:pt x="1098" y="38"/>
                    <a:pt x="1098" y="38"/>
                  </a:cubicBezTo>
                  <a:cubicBezTo>
                    <a:pt x="1098" y="37"/>
                    <a:pt x="1099" y="37"/>
                    <a:pt x="1100" y="37"/>
                  </a:cubicBezTo>
                  <a:cubicBezTo>
                    <a:pt x="1102" y="37"/>
                    <a:pt x="1102" y="37"/>
                    <a:pt x="1102" y="37"/>
                  </a:cubicBezTo>
                  <a:cubicBezTo>
                    <a:pt x="1102" y="42"/>
                    <a:pt x="1102" y="54"/>
                    <a:pt x="1102" y="59"/>
                  </a:cubicBezTo>
                  <a:cubicBezTo>
                    <a:pt x="1099" y="59"/>
                    <a:pt x="1099" y="59"/>
                    <a:pt x="1099" y="59"/>
                  </a:cubicBezTo>
                  <a:cubicBezTo>
                    <a:pt x="1098" y="59"/>
                    <a:pt x="1098" y="59"/>
                    <a:pt x="1098" y="58"/>
                  </a:cubicBezTo>
                  <a:cubicBezTo>
                    <a:pt x="1096" y="50"/>
                    <a:pt x="1090" y="43"/>
                    <a:pt x="1080" y="43"/>
                  </a:cubicBezTo>
                  <a:cubicBezTo>
                    <a:pt x="1071" y="43"/>
                    <a:pt x="1068" y="48"/>
                    <a:pt x="1068" y="53"/>
                  </a:cubicBezTo>
                  <a:cubicBezTo>
                    <a:pt x="1068" y="74"/>
                    <a:pt x="1109" y="67"/>
                    <a:pt x="1109" y="94"/>
                  </a:cubicBezTo>
                  <a:cubicBezTo>
                    <a:pt x="1109" y="111"/>
                    <a:pt x="1094" y="119"/>
                    <a:pt x="1081" y="119"/>
                  </a:cubicBezTo>
                  <a:cubicBezTo>
                    <a:pt x="1072" y="119"/>
                    <a:pt x="1067" y="117"/>
                    <a:pt x="1062" y="115"/>
                  </a:cubicBezTo>
                  <a:close/>
                  <a:moveTo>
                    <a:pt x="1155" y="119"/>
                  </a:moveTo>
                  <a:cubicBezTo>
                    <a:pt x="1132" y="119"/>
                    <a:pt x="1122" y="110"/>
                    <a:pt x="1122" y="89"/>
                  </a:cubicBezTo>
                  <a:cubicBezTo>
                    <a:pt x="1122" y="59"/>
                    <a:pt x="1122" y="59"/>
                    <a:pt x="1122" y="59"/>
                  </a:cubicBezTo>
                  <a:cubicBezTo>
                    <a:pt x="1122" y="45"/>
                    <a:pt x="1122" y="44"/>
                    <a:pt x="1113" y="43"/>
                  </a:cubicBezTo>
                  <a:cubicBezTo>
                    <a:pt x="1112" y="43"/>
                    <a:pt x="1111" y="43"/>
                    <a:pt x="1111" y="42"/>
                  </a:cubicBezTo>
                  <a:cubicBezTo>
                    <a:pt x="1111" y="38"/>
                    <a:pt x="1111" y="38"/>
                    <a:pt x="1111" y="38"/>
                  </a:cubicBezTo>
                  <a:cubicBezTo>
                    <a:pt x="1117" y="38"/>
                    <a:pt x="1124" y="38"/>
                    <a:pt x="1129" y="38"/>
                  </a:cubicBezTo>
                  <a:cubicBezTo>
                    <a:pt x="1135" y="38"/>
                    <a:pt x="1142" y="38"/>
                    <a:pt x="1147" y="38"/>
                  </a:cubicBezTo>
                  <a:cubicBezTo>
                    <a:pt x="1147" y="42"/>
                    <a:pt x="1147" y="42"/>
                    <a:pt x="1147" y="42"/>
                  </a:cubicBezTo>
                  <a:cubicBezTo>
                    <a:pt x="1147" y="43"/>
                    <a:pt x="1147" y="43"/>
                    <a:pt x="1146" y="43"/>
                  </a:cubicBezTo>
                  <a:cubicBezTo>
                    <a:pt x="1136" y="44"/>
                    <a:pt x="1136" y="45"/>
                    <a:pt x="1136" y="59"/>
                  </a:cubicBezTo>
                  <a:cubicBezTo>
                    <a:pt x="1136" y="91"/>
                    <a:pt x="1136" y="91"/>
                    <a:pt x="1136" y="91"/>
                  </a:cubicBezTo>
                  <a:cubicBezTo>
                    <a:pt x="1136" y="103"/>
                    <a:pt x="1142" y="110"/>
                    <a:pt x="1157" y="110"/>
                  </a:cubicBezTo>
                  <a:cubicBezTo>
                    <a:pt x="1170" y="110"/>
                    <a:pt x="1177" y="103"/>
                    <a:pt x="1177" y="90"/>
                  </a:cubicBezTo>
                  <a:cubicBezTo>
                    <a:pt x="1177" y="71"/>
                    <a:pt x="1177" y="71"/>
                    <a:pt x="1177" y="71"/>
                  </a:cubicBezTo>
                  <a:cubicBezTo>
                    <a:pt x="1177" y="46"/>
                    <a:pt x="1177" y="45"/>
                    <a:pt x="1163" y="43"/>
                  </a:cubicBezTo>
                  <a:cubicBezTo>
                    <a:pt x="1162" y="43"/>
                    <a:pt x="1162" y="43"/>
                    <a:pt x="1162" y="42"/>
                  </a:cubicBezTo>
                  <a:cubicBezTo>
                    <a:pt x="1162" y="38"/>
                    <a:pt x="1162" y="38"/>
                    <a:pt x="1162" y="38"/>
                  </a:cubicBezTo>
                  <a:cubicBezTo>
                    <a:pt x="1167" y="38"/>
                    <a:pt x="1175" y="38"/>
                    <a:pt x="1181" y="38"/>
                  </a:cubicBezTo>
                  <a:cubicBezTo>
                    <a:pt x="1186" y="38"/>
                    <a:pt x="1189" y="38"/>
                    <a:pt x="1194" y="38"/>
                  </a:cubicBezTo>
                  <a:cubicBezTo>
                    <a:pt x="1194" y="42"/>
                    <a:pt x="1194" y="42"/>
                    <a:pt x="1194" y="42"/>
                  </a:cubicBezTo>
                  <a:cubicBezTo>
                    <a:pt x="1194" y="43"/>
                    <a:pt x="1194" y="43"/>
                    <a:pt x="1193" y="43"/>
                  </a:cubicBezTo>
                  <a:cubicBezTo>
                    <a:pt x="1185" y="44"/>
                    <a:pt x="1185" y="46"/>
                    <a:pt x="1185" y="71"/>
                  </a:cubicBezTo>
                  <a:cubicBezTo>
                    <a:pt x="1185" y="88"/>
                    <a:pt x="1185" y="88"/>
                    <a:pt x="1185" y="88"/>
                  </a:cubicBezTo>
                  <a:cubicBezTo>
                    <a:pt x="1185" y="109"/>
                    <a:pt x="1175" y="119"/>
                    <a:pt x="1155" y="119"/>
                  </a:cubicBezTo>
                  <a:close/>
                  <a:moveTo>
                    <a:pt x="1243" y="117"/>
                  </a:moveTo>
                  <a:cubicBezTo>
                    <a:pt x="1216" y="117"/>
                    <a:pt x="1216" y="117"/>
                    <a:pt x="1216" y="117"/>
                  </a:cubicBezTo>
                  <a:cubicBezTo>
                    <a:pt x="1211" y="117"/>
                    <a:pt x="1205" y="117"/>
                    <a:pt x="1199" y="117"/>
                  </a:cubicBezTo>
                  <a:cubicBezTo>
                    <a:pt x="1199" y="113"/>
                    <a:pt x="1199" y="113"/>
                    <a:pt x="1199" y="113"/>
                  </a:cubicBezTo>
                  <a:cubicBezTo>
                    <a:pt x="1199" y="112"/>
                    <a:pt x="1199" y="112"/>
                    <a:pt x="1200" y="112"/>
                  </a:cubicBezTo>
                  <a:cubicBezTo>
                    <a:pt x="1210" y="111"/>
                    <a:pt x="1210" y="110"/>
                    <a:pt x="1210" y="96"/>
                  </a:cubicBezTo>
                  <a:cubicBezTo>
                    <a:pt x="1210" y="59"/>
                    <a:pt x="1210" y="59"/>
                    <a:pt x="1210" y="59"/>
                  </a:cubicBezTo>
                  <a:cubicBezTo>
                    <a:pt x="1210" y="45"/>
                    <a:pt x="1210" y="44"/>
                    <a:pt x="1200" y="43"/>
                  </a:cubicBezTo>
                  <a:cubicBezTo>
                    <a:pt x="1199" y="43"/>
                    <a:pt x="1199" y="43"/>
                    <a:pt x="1199" y="42"/>
                  </a:cubicBezTo>
                  <a:cubicBezTo>
                    <a:pt x="1199" y="38"/>
                    <a:pt x="1199" y="38"/>
                    <a:pt x="1199" y="38"/>
                  </a:cubicBezTo>
                  <a:cubicBezTo>
                    <a:pt x="1205" y="38"/>
                    <a:pt x="1212" y="38"/>
                    <a:pt x="1217" y="38"/>
                  </a:cubicBezTo>
                  <a:cubicBezTo>
                    <a:pt x="1223" y="38"/>
                    <a:pt x="1232" y="38"/>
                    <a:pt x="1237" y="38"/>
                  </a:cubicBezTo>
                  <a:cubicBezTo>
                    <a:pt x="1237" y="42"/>
                    <a:pt x="1237" y="42"/>
                    <a:pt x="1237" y="42"/>
                  </a:cubicBezTo>
                  <a:cubicBezTo>
                    <a:pt x="1237" y="43"/>
                    <a:pt x="1237" y="43"/>
                    <a:pt x="1236" y="43"/>
                  </a:cubicBezTo>
                  <a:cubicBezTo>
                    <a:pt x="1224" y="44"/>
                    <a:pt x="1224" y="45"/>
                    <a:pt x="1224" y="59"/>
                  </a:cubicBezTo>
                  <a:cubicBezTo>
                    <a:pt x="1224" y="95"/>
                    <a:pt x="1224" y="95"/>
                    <a:pt x="1224" y="95"/>
                  </a:cubicBezTo>
                  <a:cubicBezTo>
                    <a:pt x="1224" y="109"/>
                    <a:pt x="1224" y="110"/>
                    <a:pt x="1235" y="110"/>
                  </a:cubicBezTo>
                  <a:cubicBezTo>
                    <a:pt x="1240" y="110"/>
                    <a:pt x="1240" y="110"/>
                    <a:pt x="1240" y="110"/>
                  </a:cubicBezTo>
                  <a:cubicBezTo>
                    <a:pt x="1250" y="110"/>
                    <a:pt x="1255" y="107"/>
                    <a:pt x="1257" y="92"/>
                  </a:cubicBezTo>
                  <a:cubicBezTo>
                    <a:pt x="1257" y="92"/>
                    <a:pt x="1257" y="91"/>
                    <a:pt x="1258" y="91"/>
                  </a:cubicBezTo>
                  <a:cubicBezTo>
                    <a:pt x="1261" y="91"/>
                    <a:pt x="1261" y="91"/>
                    <a:pt x="1261" y="91"/>
                  </a:cubicBezTo>
                  <a:cubicBezTo>
                    <a:pt x="1261" y="97"/>
                    <a:pt x="1261" y="111"/>
                    <a:pt x="1261" y="117"/>
                  </a:cubicBezTo>
                  <a:cubicBezTo>
                    <a:pt x="1256" y="117"/>
                    <a:pt x="1253" y="117"/>
                    <a:pt x="1243" y="117"/>
                  </a:cubicBezTo>
                  <a:close/>
                  <a:moveTo>
                    <a:pt x="1291" y="117"/>
                  </a:moveTo>
                  <a:cubicBezTo>
                    <a:pt x="1285" y="117"/>
                    <a:pt x="1278" y="117"/>
                    <a:pt x="1273" y="117"/>
                  </a:cubicBezTo>
                  <a:cubicBezTo>
                    <a:pt x="1273" y="113"/>
                    <a:pt x="1273" y="113"/>
                    <a:pt x="1273" y="113"/>
                  </a:cubicBezTo>
                  <a:cubicBezTo>
                    <a:pt x="1273" y="112"/>
                    <a:pt x="1273" y="112"/>
                    <a:pt x="1274" y="112"/>
                  </a:cubicBezTo>
                  <a:cubicBezTo>
                    <a:pt x="1284" y="111"/>
                    <a:pt x="1284" y="110"/>
                    <a:pt x="1284" y="96"/>
                  </a:cubicBezTo>
                  <a:cubicBezTo>
                    <a:pt x="1284" y="46"/>
                    <a:pt x="1284" y="46"/>
                    <a:pt x="1284" y="46"/>
                  </a:cubicBezTo>
                  <a:cubicBezTo>
                    <a:pt x="1284" y="45"/>
                    <a:pt x="1284" y="44"/>
                    <a:pt x="1283" y="44"/>
                  </a:cubicBezTo>
                  <a:cubicBezTo>
                    <a:pt x="1276" y="44"/>
                    <a:pt x="1276" y="44"/>
                    <a:pt x="1276" y="44"/>
                  </a:cubicBezTo>
                  <a:cubicBezTo>
                    <a:pt x="1266" y="44"/>
                    <a:pt x="1261" y="46"/>
                    <a:pt x="1260" y="61"/>
                  </a:cubicBezTo>
                  <a:cubicBezTo>
                    <a:pt x="1260" y="61"/>
                    <a:pt x="1259" y="61"/>
                    <a:pt x="1259" y="61"/>
                  </a:cubicBezTo>
                  <a:cubicBezTo>
                    <a:pt x="1255" y="61"/>
                    <a:pt x="1255" y="61"/>
                    <a:pt x="1255" y="61"/>
                  </a:cubicBezTo>
                  <a:cubicBezTo>
                    <a:pt x="1255" y="56"/>
                    <a:pt x="1255" y="44"/>
                    <a:pt x="1255" y="38"/>
                  </a:cubicBezTo>
                  <a:cubicBezTo>
                    <a:pt x="1260" y="38"/>
                    <a:pt x="1266" y="38"/>
                    <a:pt x="1276" y="38"/>
                  </a:cubicBezTo>
                  <a:cubicBezTo>
                    <a:pt x="1306" y="38"/>
                    <a:pt x="1306" y="38"/>
                    <a:pt x="1306" y="38"/>
                  </a:cubicBezTo>
                  <a:cubicBezTo>
                    <a:pt x="1316" y="38"/>
                    <a:pt x="1322" y="38"/>
                    <a:pt x="1327" y="38"/>
                  </a:cubicBezTo>
                  <a:cubicBezTo>
                    <a:pt x="1327" y="44"/>
                    <a:pt x="1327" y="56"/>
                    <a:pt x="1327" y="61"/>
                  </a:cubicBezTo>
                  <a:cubicBezTo>
                    <a:pt x="1323" y="61"/>
                    <a:pt x="1323" y="61"/>
                    <a:pt x="1323" y="61"/>
                  </a:cubicBezTo>
                  <a:cubicBezTo>
                    <a:pt x="1323" y="61"/>
                    <a:pt x="1322" y="61"/>
                    <a:pt x="1322" y="61"/>
                  </a:cubicBezTo>
                  <a:cubicBezTo>
                    <a:pt x="1320" y="46"/>
                    <a:pt x="1315" y="44"/>
                    <a:pt x="1306" y="44"/>
                  </a:cubicBezTo>
                  <a:cubicBezTo>
                    <a:pt x="1299" y="44"/>
                    <a:pt x="1299" y="44"/>
                    <a:pt x="1299" y="44"/>
                  </a:cubicBezTo>
                  <a:cubicBezTo>
                    <a:pt x="1298" y="44"/>
                    <a:pt x="1298" y="45"/>
                    <a:pt x="1298" y="46"/>
                  </a:cubicBezTo>
                  <a:cubicBezTo>
                    <a:pt x="1298" y="96"/>
                    <a:pt x="1298" y="96"/>
                    <a:pt x="1298" y="96"/>
                  </a:cubicBezTo>
                  <a:cubicBezTo>
                    <a:pt x="1298" y="110"/>
                    <a:pt x="1298" y="111"/>
                    <a:pt x="1308" y="112"/>
                  </a:cubicBezTo>
                  <a:cubicBezTo>
                    <a:pt x="1309" y="112"/>
                    <a:pt x="1309" y="112"/>
                    <a:pt x="1309" y="113"/>
                  </a:cubicBezTo>
                  <a:cubicBezTo>
                    <a:pt x="1309" y="117"/>
                    <a:pt x="1309" y="117"/>
                    <a:pt x="1309" y="117"/>
                  </a:cubicBezTo>
                  <a:cubicBezTo>
                    <a:pt x="1303" y="117"/>
                    <a:pt x="1296" y="117"/>
                    <a:pt x="1291" y="117"/>
                  </a:cubicBezTo>
                  <a:close/>
                  <a:moveTo>
                    <a:pt x="1349" y="117"/>
                  </a:moveTo>
                  <a:cubicBezTo>
                    <a:pt x="1343" y="117"/>
                    <a:pt x="1336" y="117"/>
                    <a:pt x="1331" y="117"/>
                  </a:cubicBezTo>
                  <a:cubicBezTo>
                    <a:pt x="1331" y="113"/>
                    <a:pt x="1331" y="113"/>
                    <a:pt x="1331" y="113"/>
                  </a:cubicBezTo>
                  <a:cubicBezTo>
                    <a:pt x="1331" y="112"/>
                    <a:pt x="1331" y="112"/>
                    <a:pt x="1332" y="112"/>
                  </a:cubicBezTo>
                  <a:cubicBezTo>
                    <a:pt x="1342" y="111"/>
                    <a:pt x="1342" y="110"/>
                    <a:pt x="1342" y="96"/>
                  </a:cubicBezTo>
                  <a:cubicBezTo>
                    <a:pt x="1342" y="59"/>
                    <a:pt x="1342" y="59"/>
                    <a:pt x="1342" y="59"/>
                  </a:cubicBezTo>
                  <a:cubicBezTo>
                    <a:pt x="1342" y="45"/>
                    <a:pt x="1342" y="44"/>
                    <a:pt x="1332" y="43"/>
                  </a:cubicBezTo>
                  <a:cubicBezTo>
                    <a:pt x="1331" y="43"/>
                    <a:pt x="1331" y="43"/>
                    <a:pt x="1331" y="42"/>
                  </a:cubicBezTo>
                  <a:cubicBezTo>
                    <a:pt x="1331" y="38"/>
                    <a:pt x="1331" y="38"/>
                    <a:pt x="1331" y="38"/>
                  </a:cubicBezTo>
                  <a:cubicBezTo>
                    <a:pt x="1336" y="38"/>
                    <a:pt x="1343" y="38"/>
                    <a:pt x="1349" y="38"/>
                  </a:cubicBezTo>
                  <a:cubicBezTo>
                    <a:pt x="1355" y="38"/>
                    <a:pt x="1361" y="38"/>
                    <a:pt x="1367" y="38"/>
                  </a:cubicBezTo>
                  <a:cubicBezTo>
                    <a:pt x="1367" y="42"/>
                    <a:pt x="1367" y="42"/>
                    <a:pt x="1367" y="42"/>
                  </a:cubicBezTo>
                  <a:cubicBezTo>
                    <a:pt x="1367" y="43"/>
                    <a:pt x="1367" y="43"/>
                    <a:pt x="1366" y="43"/>
                  </a:cubicBezTo>
                  <a:cubicBezTo>
                    <a:pt x="1356" y="44"/>
                    <a:pt x="1356" y="45"/>
                    <a:pt x="1356" y="59"/>
                  </a:cubicBezTo>
                  <a:cubicBezTo>
                    <a:pt x="1356" y="96"/>
                    <a:pt x="1356" y="96"/>
                    <a:pt x="1356" y="96"/>
                  </a:cubicBezTo>
                  <a:cubicBezTo>
                    <a:pt x="1356" y="110"/>
                    <a:pt x="1356" y="111"/>
                    <a:pt x="1366" y="112"/>
                  </a:cubicBezTo>
                  <a:cubicBezTo>
                    <a:pt x="1367" y="112"/>
                    <a:pt x="1367" y="112"/>
                    <a:pt x="1367" y="113"/>
                  </a:cubicBezTo>
                  <a:cubicBezTo>
                    <a:pt x="1367" y="117"/>
                    <a:pt x="1367" y="117"/>
                    <a:pt x="1367" y="117"/>
                  </a:cubicBezTo>
                  <a:cubicBezTo>
                    <a:pt x="1361" y="117"/>
                    <a:pt x="1354" y="117"/>
                    <a:pt x="1349" y="117"/>
                  </a:cubicBezTo>
                  <a:close/>
                  <a:moveTo>
                    <a:pt x="1438" y="119"/>
                  </a:moveTo>
                  <a:cubicBezTo>
                    <a:pt x="1436" y="115"/>
                    <a:pt x="1433" y="111"/>
                    <a:pt x="1430" y="107"/>
                  </a:cubicBezTo>
                  <a:cubicBezTo>
                    <a:pt x="1392" y="53"/>
                    <a:pt x="1392" y="53"/>
                    <a:pt x="1392" y="53"/>
                  </a:cubicBezTo>
                  <a:cubicBezTo>
                    <a:pt x="1392" y="53"/>
                    <a:pt x="1392" y="53"/>
                    <a:pt x="1392" y="53"/>
                  </a:cubicBezTo>
                  <a:cubicBezTo>
                    <a:pt x="1392" y="84"/>
                    <a:pt x="1392" y="84"/>
                    <a:pt x="1392" y="84"/>
                  </a:cubicBezTo>
                  <a:cubicBezTo>
                    <a:pt x="1392" y="108"/>
                    <a:pt x="1392" y="111"/>
                    <a:pt x="1406" y="112"/>
                  </a:cubicBezTo>
                  <a:cubicBezTo>
                    <a:pt x="1406" y="112"/>
                    <a:pt x="1407" y="112"/>
                    <a:pt x="1407" y="113"/>
                  </a:cubicBezTo>
                  <a:cubicBezTo>
                    <a:pt x="1407" y="117"/>
                    <a:pt x="1407" y="117"/>
                    <a:pt x="1407" y="117"/>
                  </a:cubicBezTo>
                  <a:cubicBezTo>
                    <a:pt x="1401" y="117"/>
                    <a:pt x="1393" y="117"/>
                    <a:pt x="1387" y="117"/>
                  </a:cubicBezTo>
                  <a:cubicBezTo>
                    <a:pt x="1382" y="117"/>
                    <a:pt x="1378" y="117"/>
                    <a:pt x="1373" y="117"/>
                  </a:cubicBezTo>
                  <a:cubicBezTo>
                    <a:pt x="1373" y="113"/>
                    <a:pt x="1373" y="113"/>
                    <a:pt x="1373" y="113"/>
                  </a:cubicBezTo>
                  <a:cubicBezTo>
                    <a:pt x="1373" y="112"/>
                    <a:pt x="1373" y="112"/>
                    <a:pt x="1374" y="112"/>
                  </a:cubicBezTo>
                  <a:cubicBezTo>
                    <a:pt x="1383" y="111"/>
                    <a:pt x="1383" y="108"/>
                    <a:pt x="1383" y="84"/>
                  </a:cubicBezTo>
                  <a:cubicBezTo>
                    <a:pt x="1383" y="59"/>
                    <a:pt x="1383" y="59"/>
                    <a:pt x="1383" y="59"/>
                  </a:cubicBezTo>
                  <a:cubicBezTo>
                    <a:pt x="1383" y="45"/>
                    <a:pt x="1383" y="44"/>
                    <a:pt x="1374" y="43"/>
                  </a:cubicBezTo>
                  <a:cubicBezTo>
                    <a:pt x="1373" y="43"/>
                    <a:pt x="1373" y="43"/>
                    <a:pt x="1373" y="42"/>
                  </a:cubicBezTo>
                  <a:cubicBezTo>
                    <a:pt x="1373" y="38"/>
                    <a:pt x="1373" y="38"/>
                    <a:pt x="1373" y="38"/>
                  </a:cubicBezTo>
                  <a:cubicBezTo>
                    <a:pt x="1377" y="38"/>
                    <a:pt x="1384" y="38"/>
                    <a:pt x="1386" y="38"/>
                  </a:cubicBezTo>
                  <a:cubicBezTo>
                    <a:pt x="1391" y="38"/>
                    <a:pt x="1396" y="38"/>
                    <a:pt x="1399" y="38"/>
                  </a:cubicBezTo>
                  <a:cubicBezTo>
                    <a:pt x="1439" y="96"/>
                    <a:pt x="1439" y="96"/>
                    <a:pt x="1439" y="96"/>
                  </a:cubicBezTo>
                  <a:cubicBezTo>
                    <a:pt x="1439" y="71"/>
                    <a:pt x="1439" y="71"/>
                    <a:pt x="1439" y="71"/>
                  </a:cubicBezTo>
                  <a:cubicBezTo>
                    <a:pt x="1439" y="47"/>
                    <a:pt x="1439" y="44"/>
                    <a:pt x="1425" y="43"/>
                  </a:cubicBezTo>
                  <a:cubicBezTo>
                    <a:pt x="1424" y="43"/>
                    <a:pt x="1424" y="43"/>
                    <a:pt x="1424" y="42"/>
                  </a:cubicBezTo>
                  <a:cubicBezTo>
                    <a:pt x="1424" y="38"/>
                    <a:pt x="1424" y="38"/>
                    <a:pt x="1424" y="38"/>
                  </a:cubicBezTo>
                  <a:cubicBezTo>
                    <a:pt x="1430" y="38"/>
                    <a:pt x="1438" y="38"/>
                    <a:pt x="1443" y="38"/>
                  </a:cubicBezTo>
                  <a:cubicBezTo>
                    <a:pt x="1449" y="38"/>
                    <a:pt x="1453" y="38"/>
                    <a:pt x="1458" y="38"/>
                  </a:cubicBezTo>
                  <a:cubicBezTo>
                    <a:pt x="1458" y="42"/>
                    <a:pt x="1458" y="42"/>
                    <a:pt x="1458" y="42"/>
                  </a:cubicBezTo>
                  <a:cubicBezTo>
                    <a:pt x="1458" y="43"/>
                    <a:pt x="1458" y="43"/>
                    <a:pt x="1458" y="43"/>
                  </a:cubicBezTo>
                  <a:cubicBezTo>
                    <a:pt x="1448" y="44"/>
                    <a:pt x="1447" y="47"/>
                    <a:pt x="1447" y="71"/>
                  </a:cubicBezTo>
                  <a:cubicBezTo>
                    <a:pt x="1447" y="119"/>
                    <a:pt x="1447" y="119"/>
                    <a:pt x="1447" y="119"/>
                  </a:cubicBezTo>
                  <a:lnTo>
                    <a:pt x="1438" y="119"/>
                  </a:lnTo>
                  <a:close/>
                  <a:moveTo>
                    <a:pt x="1537" y="86"/>
                  </a:moveTo>
                  <a:cubicBezTo>
                    <a:pt x="1537" y="87"/>
                    <a:pt x="1537" y="87"/>
                    <a:pt x="1536" y="87"/>
                  </a:cubicBezTo>
                  <a:cubicBezTo>
                    <a:pt x="1529" y="89"/>
                    <a:pt x="1529" y="89"/>
                    <a:pt x="1529" y="99"/>
                  </a:cubicBezTo>
                  <a:cubicBezTo>
                    <a:pt x="1529" y="102"/>
                    <a:pt x="1529" y="102"/>
                    <a:pt x="1529" y="102"/>
                  </a:cubicBezTo>
                  <a:cubicBezTo>
                    <a:pt x="1529" y="104"/>
                    <a:pt x="1529" y="108"/>
                    <a:pt x="1529" y="109"/>
                  </a:cubicBezTo>
                  <a:cubicBezTo>
                    <a:pt x="1529" y="110"/>
                    <a:pt x="1529" y="110"/>
                    <a:pt x="1528" y="110"/>
                  </a:cubicBezTo>
                  <a:cubicBezTo>
                    <a:pt x="1521" y="110"/>
                    <a:pt x="1517" y="119"/>
                    <a:pt x="1499" y="119"/>
                  </a:cubicBezTo>
                  <a:cubicBezTo>
                    <a:pt x="1478" y="119"/>
                    <a:pt x="1462" y="105"/>
                    <a:pt x="1462" y="77"/>
                  </a:cubicBezTo>
                  <a:cubicBezTo>
                    <a:pt x="1462" y="55"/>
                    <a:pt x="1474" y="36"/>
                    <a:pt x="1499" y="36"/>
                  </a:cubicBezTo>
                  <a:cubicBezTo>
                    <a:pt x="1507" y="36"/>
                    <a:pt x="1513" y="38"/>
                    <a:pt x="1517" y="40"/>
                  </a:cubicBezTo>
                  <a:cubicBezTo>
                    <a:pt x="1520" y="38"/>
                    <a:pt x="1520" y="38"/>
                    <a:pt x="1520" y="38"/>
                  </a:cubicBezTo>
                  <a:cubicBezTo>
                    <a:pt x="1520" y="37"/>
                    <a:pt x="1520" y="37"/>
                    <a:pt x="1521" y="37"/>
                  </a:cubicBezTo>
                  <a:cubicBezTo>
                    <a:pt x="1524" y="37"/>
                    <a:pt x="1524" y="37"/>
                    <a:pt x="1524" y="37"/>
                  </a:cubicBezTo>
                  <a:cubicBezTo>
                    <a:pt x="1524" y="42"/>
                    <a:pt x="1524" y="55"/>
                    <a:pt x="1524" y="61"/>
                  </a:cubicBezTo>
                  <a:cubicBezTo>
                    <a:pt x="1520" y="61"/>
                    <a:pt x="1520" y="61"/>
                    <a:pt x="1520" y="61"/>
                  </a:cubicBezTo>
                  <a:cubicBezTo>
                    <a:pt x="1520" y="61"/>
                    <a:pt x="1519" y="61"/>
                    <a:pt x="1519" y="60"/>
                  </a:cubicBezTo>
                  <a:cubicBezTo>
                    <a:pt x="1516" y="48"/>
                    <a:pt x="1511" y="43"/>
                    <a:pt x="1500" y="43"/>
                  </a:cubicBezTo>
                  <a:cubicBezTo>
                    <a:pt x="1481" y="43"/>
                    <a:pt x="1477" y="61"/>
                    <a:pt x="1477" y="77"/>
                  </a:cubicBezTo>
                  <a:cubicBezTo>
                    <a:pt x="1477" y="94"/>
                    <a:pt x="1482" y="113"/>
                    <a:pt x="1501" y="113"/>
                  </a:cubicBezTo>
                  <a:cubicBezTo>
                    <a:pt x="1510" y="113"/>
                    <a:pt x="1515" y="108"/>
                    <a:pt x="1515" y="100"/>
                  </a:cubicBezTo>
                  <a:cubicBezTo>
                    <a:pt x="1515" y="98"/>
                    <a:pt x="1515" y="98"/>
                    <a:pt x="1515" y="98"/>
                  </a:cubicBezTo>
                  <a:cubicBezTo>
                    <a:pt x="1515" y="89"/>
                    <a:pt x="1515" y="89"/>
                    <a:pt x="1503" y="87"/>
                  </a:cubicBezTo>
                  <a:cubicBezTo>
                    <a:pt x="1502" y="87"/>
                    <a:pt x="1502" y="87"/>
                    <a:pt x="1502" y="86"/>
                  </a:cubicBezTo>
                  <a:cubicBezTo>
                    <a:pt x="1502" y="82"/>
                    <a:pt x="1502" y="82"/>
                    <a:pt x="1502" y="82"/>
                  </a:cubicBezTo>
                  <a:cubicBezTo>
                    <a:pt x="1508" y="83"/>
                    <a:pt x="1516" y="83"/>
                    <a:pt x="1521" y="83"/>
                  </a:cubicBezTo>
                  <a:cubicBezTo>
                    <a:pt x="1527" y="83"/>
                    <a:pt x="1531" y="83"/>
                    <a:pt x="1537" y="82"/>
                  </a:cubicBezTo>
                  <a:lnTo>
                    <a:pt x="1537" y="86"/>
                  </a:lnTo>
                  <a:close/>
                  <a:moveTo>
                    <a:pt x="1670" y="71"/>
                  </a:moveTo>
                  <a:cubicBezTo>
                    <a:pt x="1670" y="72"/>
                    <a:pt x="1670" y="73"/>
                    <a:pt x="1669" y="73"/>
                  </a:cubicBezTo>
                  <a:cubicBezTo>
                    <a:pt x="1658" y="75"/>
                    <a:pt x="1658" y="75"/>
                    <a:pt x="1658" y="90"/>
                  </a:cubicBezTo>
                  <a:cubicBezTo>
                    <a:pt x="1658" y="94"/>
                    <a:pt x="1658" y="94"/>
                    <a:pt x="1658" y="94"/>
                  </a:cubicBezTo>
                  <a:cubicBezTo>
                    <a:pt x="1658" y="97"/>
                    <a:pt x="1659" y="102"/>
                    <a:pt x="1659" y="104"/>
                  </a:cubicBezTo>
                  <a:cubicBezTo>
                    <a:pt x="1659" y="105"/>
                    <a:pt x="1658" y="105"/>
                    <a:pt x="1658" y="105"/>
                  </a:cubicBezTo>
                  <a:cubicBezTo>
                    <a:pt x="1647" y="105"/>
                    <a:pt x="1643" y="119"/>
                    <a:pt x="1619" y="119"/>
                  </a:cubicBezTo>
                  <a:cubicBezTo>
                    <a:pt x="1589" y="119"/>
                    <a:pt x="1566" y="99"/>
                    <a:pt x="1566" y="59"/>
                  </a:cubicBezTo>
                  <a:cubicBezTo>
                    <a:pt x="1566" y="26"/>
                    <a:pt x="1583" y="0"/>
                    <a:pt x="1618" y="0"/>
                  </a:cubicBezTo>
                  <a:cubicBezTo>
                    <a:pt x="1629" y="0"/>
                    <a:pt x="1639" y="2"/>
                    <a:pt x="1645" y="6"/>
                  </a:cubicBezTo>
                  <a:cubicBezTo>
                    <a:pt x="1645" y="6"/>
                    <a:pt x="1645" y="6"/>
                    <a:pt x="1645" y="6"/>
                  </a:cubicBezTo>
                  <a:cubicBezTo>
                    <a:pt x="1648" y="2"/>
                    <a:pt x="1648" y="2"/>
                    <a:pt x="1648" y="2"/>
                  </a:cubicBezTo>
                  <a:cubicBezTo>
                    <a:pt x="1648" y="1"/>
                    <a:pt x="1649" y="1"/>
                    <a:pt x="1650" y="1"/>
                  </a:cubicBezTo>
                  <a:cubicBezTo>
                    <a:pt x="1652" y="1"/>
                    <a:pt x="1652" y="1"/>
                    <a:pt x="1652" y="1"/>
                  </a:cubicBezTo>
                  <a:cubicBezTo>
                    <a:pt x="1652" y="9"/>
                    <a:pt x="1653" y="26"/>
                    <a:pt x="1653" y="33"/>
                  </a:cubicBezTo>
                  <a:cubicBezTo>
                    <a:pt x="1648" y="33"/>
                    <a:pt x="1648" y="33"/>
                    <a:pt x="1648" y="33"/>
                  </a:cubicBezTo>
                  <a:cubicBezTo>
                    <a:pt x="1648" y="33"/>
                    <a:pt x="1647" y="33"/>
                    <a:pt x="1647" y="32"/>
                  </a:cubicBezTo>
                  <a:cubicBezTo>
                    <a:pt x="1643" y="16"/>
                    <a:pt x="1634" y="7"/>
                    <a:pt x="1618" y="7"/>
                  </a:cubicBezTo>
                  <a:cubicBezTo>
                    <a:pt x="1590" y="7"/>
                    <a:pt x="1585" y="34"/>
                    <a:pt x="1585" y="59"/>
                  </a:cubicBezTo>
                  <a:cubicBezTo>
                    <a:pt x="1585" y="85"/>
                    <a:pt x="1592" y="112"/>
                    <a:pt x="1620" y="112"/>
                  </a:cubicBezTo>
                  <a:cubicBezTo>
                    <a:pt x="1634" y="112"/>
                    <a:pt x="1643" y="105"/>
                    <a:pt x="1643" y="94"/>
                  </a:cubicBezTo>
                  <a:cubicBezTo>
                    <a:pt x="1643" y="89"/>
                    <a:pt x="1643" y="89"/>
                    <a:pt x="1643" y="89"/>
                  </a:cubicBezTo>
                  <a:cubicBezTo>
                    <a:pt x="1643" y="75"/>
                    <a:pt x="1643" y="75"/>
                    <a:pt x="1627" y="73"/>
                  </a:cubicBezTo>
                  <a:cubicBezTo>
                    <a:pt x="1626" y="73"/>
                    <a:pt x="1625" y="72"/>
                    <a:pt x="1625" y="71"/>
                  </a:cubicBezTo>
                  <a:cubicBezTo>
                    <a:pt x="1625" y="66"/>
                    <a:pt x="1625" y="66"/>
                    <a:pt x="1625" y="66"/>
                  </a:cubicBezTo>
                  <a:cubicBezTo>
                    <a:pt x="1633" y="66"/>
                    <a:pt x="1640" y="67"/>
                    <a:pt x="1649" y="67"/>
                  </a:cubicBezTo>
                  <a:cubicBezTo>
                    <a:pt x="1657" y="67"/>
                    <a:pt x="1662" y="66"/>
                    <a:pt x="1670" y="66"/>
                  </a:cubicBezTo>
                  <a:lnTo>
                    <a:pt x="1670" y="71"/>
                  </a:lnTo>
                  <a:close/>
                  <a:moveTo>
                    <a:pt x="1716" y="76"/>
                  </a:moveTo>
                  <a:cubicBezTo>
                    <a:pt x="1716" y="76"/>
                    <a:pt x="1716" y="76"/>
                    <a:pt x="1716" y="76"/>
                  </a:cubicBezTo>
                  <a:cubicBezTo>
                    <a:pt x="1740" y="80"/>
                    <a:pt x="1733" y="110"/>
                    <a:pt x="1742" y="110"/>
                  </a:cubicBezTo>
                  <a:cubicBezTo>
                    <a:pt x="1745" y="110"/>
                    <a:pt x="1746" y="109"/>
                    <a:pt x="1748" y="107"/>
                  </a:cubicBezTo>
                  <a:cubicBezTo>
                    <a:pt x="1750" y="110"/>
                    <a:pt x="1750" y="110"/>
                    <a:pt x="1750" y="110"/>
                  </a:cubicBezTo>
                  <a:cubicBezTo>
                    <a:pt x="1750" y="110"/>
                    <a:pt x="1751" y="110"/>
                    <a:pt x="1751" y="111"/>
                  </a:cubicBezTo>
                  <a:cubicBezTo>
                    <a:pt x="1751" y="111"/>
                    <a:pt x="1750" y="111"/>
                    <a:pt x="1750" y="111"/>
                  </a:cubicBezTo>
                  <a:cubicBezTo>
                    <a:pt x="1747" y="116"/>
                    <a:pt x="1742" y="118"/>
                    <a:pt x="1737" y="118"/>
                  </a:cubicBezTo>
                  <a:cubicBezTo>
                    <a:pt x="1725" y="118"/>
                    <a:pt x="1723" y="108"/>
                    <a:pt x="1720" y="96"/>
                  </a:cubicBezTo>
                  <a:cubicBezTo>
                    <a:pt x="1718" y="85"/>
                    <a:pt x="1715" y="79"/>
                    <a:pt x="1705" y="79"/>
                  </a:cubicBezTo>
                  <a:cubicBezTo>
                    <a:pt x="1697" y="79"/>
                    <a:pt x="1697" y="79"/>
                    <a:pt x="1697" y="79"/>
                  </a:cubicBezTo>
                  <a:cubicBezTo>
                    <a:pt x="1697" y="96"/>
                    <a:pt x="1697" y="96"/>
                    <a:pt x="1697" y="96"/>
                  </a:cubicBezTo>
                  <a:cubicBezTo>
                    <a:pt x="1697" y="110"/>
                    <a:pt x="1697" y="111"/>
                    <a:pt x="1707" y="112"/>
                  </a:cubicBezTo>
                  <a:cubicBezTo>
                    <a:pt x="1708" y="112"/>
                    <a:pt x="1708" y="112"/>
                    <a:pt x="1708" y="113"/>
                  </a:cubicBezTo>
                  <a:cubicBezTo>
                    <a:pt x="1708" y="117"/>
                    <a:pt x="1708" y="117"/>
                    <a:pt x="1708" y="117"/>
                  </a:cubicBezTo>
                  <a:cubicBezTo>
                    <a:pt x="1702" y="117"/>
                    <a:pt x="1695" y="117"/>
                    <a:pt x="1690" y="117"/>
                  </a:cubicBezTo>
                  <a:cubicBezTo>
                    <a:pt x="1684" y="117"/>
                    <a:pt x="1678" y="117"/>
                    <a:pt x="1672" y="117"/>
                  </a:cubicBezTo>
                  <a:cubicBezTo>
                    <a:pt x="1672" y="113"/>
                    <a:pt x="1672" y="113"/>
                    <a:pt x="1672" y="113"/>
                  </a:cubicBezTo>
                  <a:cubicBezTo>
                    <a:pt x="1672" y="112"/>
                    <a:pt x="1672" y="112"/>
                    <a:pt x="1673" y="112"/>
                  </a:cubicBezTo>
                  <a:cubicBezTo>
                    <a:pt x="1683" y="111"/>
                    <a:pt x="1683" y="110"/>
                    <a:pt x="1683" y="96"/>
                  </a:cubicBezTo>
                  <a:cubicBezTo>
                    <a:pt x="1683" y="59"/>
                    <a:pt x="1683" y="59"/>
                    <a:pt x="1683" y="59"/>
                  </a:cubicBezTo>
                  <a:cubicBezTo>
                    <a:pt x="1683" y="45"/>
                    <a:pt x="1683" y="44"/>
                    <a:pt x="1673" y="43"/>
                  </a:cubicBezTo>
                  <a:cubicBezTo>
                    <a:pt x="1672" y="43"/>
                    <a:pt x="1672" y="43"/>
                    <a:pt x="1672" y="42"/>
                  </a:cubicBezTo>
                  <a:cubicBezTo>
                    <a:pt x="1672" y="38"/>
                    <a:pt x="1672" y="38"/>
                    <a:pt x="1672" y="38"/>
                  </a:cubicBezTo>
                  <a:cubicBezTo>
                    <a:pt x="1678" y="38"/>
                    <a:pt x="1684" y="38"/>
                    <a:pt x="1690" y="38"/>
                  </a:cubicBezTo>
                  <a:cubicBezTo>
                    <a:pt x="1695" y="38"/>
                    <a:pt x="1704" y="38"/>
                    <a:pt x="1708" y="38"/>
                  </a:cubicBezTo>
                  <a:cubicBezTo>
                    <a:pt x="1724" y="38"/>
                    <a:pt x="1738" y="43"/>
                    <a:pt x="1738" y="56"/>
                  </a:cubicBezTo>
                  <a:cubicBezTo>
                    <a:pt x="1738" y="65"/>
                    <a:pt x="1733" y="73"/>
                    <a:pt x="1716" y="76"/>
                  </a:cubicBezTo>
                  <a:close/>
                  <a:moveTo>
                    <a:pt x="1708" y="44"/>
                  </a:moveTo>
                  <a:cubicBezTo>
                    <a:pt x="1704" y="44"/>
                    <a:pt x="1697" y="44"/>
                    <a:pt x="1697" y="46"/>
                  </a:cubicBezTo>
                  <a:cubicBezTo>
                    <a:pt x="1697" y="73"/>
                    <a:pt x="1697" y="73"/>
                    <a:pt x="1697" y="73"/>
                  </a:cubicBezTo>
                  <a:cubicBezTo>
                    <a:pt x="1704" y="73"/>
                    <a:pt x="1704" y="73"/>
                    <a:pt x="1704" y="73"/>
                  </a:cubicBezTo>
                  <a:cubicBezTo>
                    <a:pt x="1716" y="73"/>
                    <a:pt x="1723" y="69"/>
                    <a:pt x="1723" y="58"/>
                  </a:cubicBezTo>
                  <a:cubicBezTo>
                    <a:pt x="1723" y="48"/>
                    <a:pt x="1716" y="44"/>
                    <a:pt x="1708" y="44"/>
                  </a:cubicBezTo>
                  <a:close/>
                  <a:moveTo>
                    <a:pt x="1789" y="119"/>
                  </a:moveTo>
                  <a:cubicBezTo>
                    <a:pt x="1767" y="119"/>
                    <a:pt x="1750" y="103"/>
                    <a:pt x="1750" y="79"/>
                  </a:cubicBezTo>
                  <a:cubicBezTo>
                    <a:pt x="1750" y="50"/>
                    <a:pt x="1768" y="36"/>
                    <a:pt x="1788" y="36"/>
                  </a:cubicBezTo>
                  <a:cubicBezTo>
                    <a:pt x="1810" y="36"/>
                    <a:pt x="1827" y="52"/>
                    <a:pt x="1827" y="76"/>
                  </a:cubicBezTo>
                  <a:cubicBezTo>
                    <a:pt x="1827" y="105"/>
                    <a:pt x="1809" y="119"/>
                    <a:pt x="1789" y="119"/>
                  </a:cubicBezTo>
                  <a:close/>
                  <a:moveTo>
                    <a:pt x="1787" y="43"/>
                  </a:moveTo>
                  <a:cubicBezTo>
                    <a:pt x="1773" y="43"/>
                    <a:pt x="1766" y="54"/>
                    <a:pt x="1766" y="78"/>
                  </a:cubicBezTo>
                  <a:cubicBezTo>
                    <a:pt x="1766" y="103"/>
                    <a:pt x="1775" y="112"/>
                    <a:pt x="1789" y="112"/>
                  </a:cubicBezTo>
                  <a:cubicBezTo>
                    <a:pt x="1804" y="112"/>
                    <a:pt x="1811" y="101"/>
                    <a:pt x="1811" y="77"/>
                  </a:cubicBezTo>
                  <a:cubicBezTo>
                    <a:pt x="1811" y="52"/>
                    <a:pt x="1802" y="43"/>
                    <a:pt x="1787" y="43"/>
                  </a:cubicBezTo>
                  <a:close/>
                  <a:moveTo>
                    <a:pt x="1874" y="119"/>
                  </a:moveTo>
                  <a:cubicBezTo>
                    <a:pt x="1851" y="119"/>
                    <a:pt x="1841" y="110"/>
                    <a:pt x="1841" y="89"/>
                  </a:cubicBezTo>
                  <a:cubicBezTo>
                    <a:pt x="1841" y="59"/>
                    <a:pt x="1841" y="59"/>
                    <a:pt x="1841" y="59"/>
                  </a:cubicBezTo>
                  <a:cubicBezTo>
                    <a:pt x="1841" y="45"/>
                    <a:pt x="1841" y="44"/>
                    <a:pt x="1831" y="43"/>
                  </a:cubicBezTo>
                  <a:cubicBezTo>
                    <a:pt x="1830" y="43"/>
                    <a:pt x="1830" y="43"/>
                    <a:pt x="1830" y="42"/>
                  </a:cubicBezTo>
                  <a:cubicBezTo>
                    <a:pt x="1830" y="38"/>
                    <a:pt x="1830" y="38"/>
                    <a:pt x="1830" y="38"/>
                  </a:cubicBezTo>
                  <a:cubicBezTo>
                    <a:pt x="1835" y="38"/>
                    <a:pt x="1842" y="38"/>
                    <a:pt x="1848" y="38"/>
                  </a:cubicBezTo>
                  <a:cubicBezTo>
                    <a:pt x="1853" y="38"/>
                    <a:pt x="1860" y="38"/>
                    <a:pt x="1866" y="38"/>
                  </a:cubicBezTo>
                  <a:cubicBezTo>
                    <a:pt x="1866" y="42"/>
                    <a:pt x="1866" y="42"/>
                    <a:pt x="1866" y="42"/>
                  </a:cubicBezTo>
                  <a:cubicBezTo>
                    <a:pt x="1866" y="43"/>
                    <a:pt x="1865" y="43"/>
                    <a:pt x="1865" y="43"/>
                  </a:cubicBezTo>
                  <a:cubicBezTo>
                    <a:pt x="1855" y="44"/>
                    <a:pt x="1855" y="45"/>
                    <a:pt x="1855" y="59"/>
                  </a:cubicBezTo>
                  <a:cubicBezTo>
                    <a:pt x="1855" y="91"/>
                    <a:pt x="1855" y="91"/>
                    <a:pt x="1855" y="91"/>
                  </a:cubicBezTo>
                  <a:cubicBezTo>
                    <a:pt x="1855" y="103"/>
                    <a:pt x="1861" y="110"/>
                    <a:pt x="1875" y="110"/>
                  </a:cubicBezTo>
                  <a:cubicBezTo>
                    <a:pt x="1889" y="110"/>
                    <a:pt x="1895" y="103"/>
                    <a:pt x="1895" y="90"/>
                  </a:cubicBezTo>
                  <a:cubicBezTo>
                    <a:pt x="1895" y="71"/>
                    <a:pt x="1895" y="71"/>
                    <a:pt x="1895" y="71"/>
                  </a:cubicBezTo>
                  <a:cubicBezTo>
                    <a:pt x="1895" y="46"/>
                    <a:pt x="1895" y="45"/>
                    <a:pt x="1881" y="43"/>
                  </a:cubicBezTo>
                  <a:cubicBezTo>
                    <a:pt x="1881" y="43"/>
                    <a:pt x="1881" y="43"/>
                    <a:pt x="1881" y="42"/>
                  </a:cubicBezTo>
                  <a:cubicBezTo>
                    <a:pt x="1881" y="38"/>
                    <a:pt x="1881" y="38"/>
                    <a:pt x="1881" y="38"/>
                  </a:cubicBezTo>
                  <a:cubicBezTo>
                    <a:pt x="1886" y="38"/>
                    <a:pt x="1893" y="38"/>
                    <a:pt x="1899" y="38"/>
                  </a:cubicBezTo>
                  <a:cubicBezTo>
                    <a:pt x="1905" y="38"/>
                    <a:pt x="1907" y="38"/>
                    <a:pt x="1913" y="38"/>
                  </a:cubicBezTo>
                  <a:cubicBezTo>
                    <a:pt x="1913" y="42"/>
                    <a:pt x="1913" y="42"/>
                    <a:pt x="1913" y="42"/>
                  </a:cubicBezTo>
                  <a:cubicBezTo>
                    <a:pt x="1913" y="43"/>
                    <a:pt x="1913" y="43"/>
                    <a:pt x="1912" y="43"/>
                  </a:cubicBezTo>
                  <a:cubicBezTo>
                    <a:pt x="1903" y="44"/>
                    <a:pt x="1903" y="46"/>
                    <a:pt x="1903" y="71"/>
                  </a:cubicBezTo>
                  <a:cubicBezTo>
                    <a:pt x="1903" y="88"/>
                    <a:pt x="1903" y="88"/>
                    <a:pt x="1903" y="88"/>
                  </a:cubicBezTo>
                  <a:cubicBezTo>
                    <a:pt x="1903" y="109"/>
                    <a:pt x="1893" y="119"/>
                    <a:pt x="1874" y="119"/>
                  </a:cubicBezTo>
                  <a:close/>
                  <a:moveTo>
                    <a:pt x="1949" y="84"/>
                  </a:moveTo>
                  <a:cubicBezTo>
                    <a:pt x="1943" y="84"/>
                    <a:pt x="1943" y="84"/>
                    <a:pt x="1943" y="84"/>
                  </a:cubicBezTo>
                  <a:cubicBezTo>
                    <a:pt x="1943" y="96"/>
                    <a:pt x="1943" y="96"/>
                    <a:pt x="1943" y="96"/>
                  </a:cubicBezTo>
                  <a:cubicBezTo>
                    <a:pt x="1943" y="110"/>
                    <a:pt x="1943" y="111"/>
                    <a:pt x="1955" y="112"/>
                  </a:cubicBezTo>
                  <a:cubicBezTo>
                    <a:pt x="1956" y="112"/>
                    <a:pt x="1956" y="112"/>
                    <a:pt x="1956" y="113"/>
                  </a:cubicBezTo>
                  <a:cubicBezTo>
                    <a:pt x="1956" y="117"/>
                    <a:pt x="1956" y="117"/>
                    <a:pt x="1956" y="117"/>
                  </a:cubicBezTo>
                  <a:cubicBezTo>
                    <a:pt x="1951" y="117"/>
                    <a:pt x="1941" y="117"/>
                    <a:pt x="1936" y="117"/>
                  </a:cubicBezTo>
                  <a:cubicBezTo>
                    <a:pt x="1930" y="117"/>
                    <a:pt x="1923" y="117"/>
                    <a:pt x="1918" y="117"/>
                  </a:cubicBezTo>
                  <a:cubicBezTo>
                    <a:pt x="1918" y="113"/>
                    <a:pt x="1918" y="113"/>
                    <a:pt x="1918" y="113"/>
                  </a:cubicBezTo>
                  <a:cubicBezTo>
                    <a:pt x="1918" y="112"/>
                    <a:pt x="1918" y="112"/>
                    <a:pt x="1919" y="112"/>
                  </a:cubicBezTo>
                  <a:cubicBezTo>
                    <a:pt x="1929" y="111"/>
                    <a:pt x="1929" y="110"/>
                    <a:pt x="1929" y="96"/>
                  </a:cubicBezTo>
                  <a:cubicBezTo>
                    <a:pt x="1929" y="59"/>
                    <a:pt x="1929" y="59"/>
                    <a:pt x="1929" y="59"/>
                  </a:cubicBezTo>
                  <a:cubicBezTo>
                    <a:pt x="1929" y="45"/>
                    <a:pt x="1929" y="44"/>
                    <a:pt x="1919" y="43"/>
                  </a:cubicBezTo>
                  <a:cubicBezTo>
                    <a:pt x="1918" y="43"/>
                    <a:pt x="1918" y="43"/>
                    <a:pt x="1918" y="42"/>
                  </a:cubicBezTo>
                  <a:cubicBezTo>
                    <a:pt x="1918" y="38"/>
                    <a:pt x="1918" y="38"/>
                    <a:pt x="1918" y="38"/>
                  </a:cubicBezTo>
                  <a:cubicBezTo>
                    <a:pt x="1923" y="38"/>
                    <a:pt x="1930" y="38"/>
                    <a:pt x="1936" y="38"/>
                  </a:cubicBezTo>
                  <a:cubicBezTo>
                    <a:pt x="1942" y="38"/>
                    <a:pt x="1947" y="38"/>
                    <a:pt x="1952" y="38"/>
                  </a:cubicBezTo>
                  <a:cubicBezTo>
                    <a:pt x="1965" y="38"/>
                    <a:pt x="1984" y="42"/>
                    <a:pt x="1984" y="59"/>
                  </a:cubicBezTo>
                  <a:cubicBezTo>
                    <a:pt x="1984" y="70"/>
                    <a:pt x="1978" y="84"/>
                    <a:pt x="1949" y="84"/>
                  </a:cubicBezTo>
                  <a:close/>
                  <a:moveTo>
                    <a:pt x="1952" y="44"/>
                  </a:moveTo>
                  <a:cubicBezTo>
                    <a:pt x="1949" y="44"/>
                    <a:pt x="1943" y="44"/>
                    <a:pt x="1943" y="46"/>
                  </a:cubicBezTo>
                  <a:cubicBezTo>
                    <a:pt x="1943" y="78"/>
                    <a:pt x="1943" y="78"/>
                    <a:pt x="1943" y="78"/>
                  </a:cubicBezTo>
                  <a:cubicBezTo>
                    <a:pt x="1949" y="78"/>
                    <a:pt x="1949" y="78"/>
                    <a:pt x="1949" y="78"/>
                  </a:cubicBezTo>
                  <a:cubicBezTo>
                    <a:pt x="1962" y="78"/>
                    <a:pt x="1969" y="73"/>
                    <a:pt x="1969" y="60"/>
                  </a:cubicBezTo>
                  <a:cubicBezTo>
                    <a:pt x="1969" y="49"/>
                    <a:pt x="1962" y="44"/>
                    <a:pt x="195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6E6F73"/>
                </a:solidFill>
                <a:latin typeface="+mn-lt"/>
                <a:sym typeface="Trebuchet MS" panose="020B0603020202020204" pitchFamily="34" charset="0"/>
              </a:endParaRPr>
            </a:p>
          </p:txBody>
        </p:sp>
      </p:gr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smtClean="0">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smtClean="0">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endPar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89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Trebuchet MS" panose="020B0603020202020204" pitchFamily="34" charset="0"/>
                <a:sym typeface="Trebuchet MS" panose="020B0603020202020204" pitchFamily="34" charset="0"/>
              </a:rPr>
              <a:t>Copyright © 2018 by </a:t>
            </a:r>
            <a:r>
              <a:rPr lang="en-US" sz="700" dirty="0">
                <a:solidFill>
                  <a:schemeClr val="bg1"/>
                </a:solidFill>
                <a:latin typeface="Trebuchet MS" panose="020B0603020202020204" pitchFamily="34" charset="0"/>
                <a:sym typeface="Trebuchet MS" panose="020B0603020202020204" pitchFamily="34" charset="0"/>
              </a:rPr>
              <a:t>The Boston Consulting Group, Inc.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smtClean="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92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Trebuchet MS" panose="020B0603020202020204" pitchFamily="34" charset="0"/>
                <a:sym typeface="Trebuchet MS" panose="020B0603020202020204" pitchFamily="34" charset="0"/>
              </a:rPr>
              <a:t>Copyright © 2018 by </a:t>
            </a:r>
            <a:r>
              <a:rPr lang="en-US" sz="700" dirty="0">
                <a:solidFill>
                  <a:schemeClr val="bg1"/>
                </a:solidFill>
                <a:latin typeface="Trebuchet MS" panose="020B0603020202020204" pitchFamily="34" charset="0"/>
                <a:sym typeface="Trebuchet MS" panose="020B0603020202020204" pitchFamily="34" charset="0"/>
              </a:rPr>
              <a:t>The Boston Consulting Group, Inc.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94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Trebuchet MS" panose="020B0603020202020204" pitchFamily="34" charset="0"/>
                <a:sym typeface="Trebuchet MS" panose="020B0603020202020204" pitchFamily="34" charset="0"/>
              </a:rPr>
              <a:t>Copyright © 2018 by </a:t>
            </a:r>
            <a:r>
              <a:rPr lang="en-US" sz="700" dirty="0">
                <a:solidFill>
                  <a:schemeClr val="bg1"/>
                </a:solidFill>
                <a:latin typeface="Trebuchet MS" panose="020B0603020202020204" pitchFamily="34" charset="0"/>
                <a:sym typeface="Trebuchet MS" panose="020B0603020202020204" pitchFamily="34" charset="0"/>
              </a:rPr>
              <a:t>The Boston Consulting Group, Inc.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smtClean="0"/>
              <a:t>Click to add title</a:t>
            </a:r>
            <a:endParaRPr lang="en-US" dirty="0"/>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97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smtClean="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9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Trebuchet MS" panose="020B0603020202020204" pitchFamily="34" charset="0"/>
                <a:sym typeface="Trebuchet MS" panose="020B0603020202020204" pitchFamily="34" charset="0"/>
              </a:rPr>
              <a:t>Copyright © 2018 by </a:t>
            </a:r>
            <a:r>
              <a:rPr lang="en-US" sz="700" dirty="0">
                <a:solidFill>
                  <a:schemeClr val="bg1">
                    <a:lumMod val="50000"/>
                  </a:schemeClr>
                </a:solidFill>
                <a:latin typeface="Trebuchet MS" panose="020B0603020202020204" pitchFamily="34" charset="0"/>
                <a:sym typeface="Trebuchet MS" panose="020B0603020202020204" pitchFamily="34" charset="0"/>
              </a:rPr>
              <a:t>The Boston Consulting Group, Inc.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smtClean="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01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Trebuchet MS" panose="020B0603020202020204" pitchFamily="34" charset="0"/>
                <a:sym typeface="Trebuchet MS" panose="020B0603020202020204" pitchFamily="34" charset="0"/>
              </a:rPr>
              <a:t>Copyright © 2018 by </a:t>
            </a:r>
            <a:r>
              <a:rPr lang="en-US" sz="700" dirty="0">
                <a:solidFill>
                  <a:schemeClr val="bg1">
                    <a:lumMod val="50000"/>
                  </a:schemeClr>
                </a:solidFill>
                <a:latin typeface="Trebuchet MS" panose="020B0603020202020204" pitchFamily="34" charset="0"/>
                <a:sym typeface="Trebuchet MS" panose="020B0603020202020204" pitchFamily="34" charset="0"/>
              </a:rPr>
              <a:t>The Boston Consulting Group, Inc.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4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Trebuchet MS" panose="020B0603020202020204" pitchFamily="34" charset="0"/>
                <a:sym typeface="Trebuchet MS" panose="020B0603020202020204" pitchFamily="34" charset="0"/>
              </a:rPr>
              <a:t>Copyright © 2018 by </a:t>
            </a:r>
            <a:r>
              <a:rPr lang="en-US" sz="700" dirty="0">
                <a:solidFill>
                  <a:schemeClr val="bg1">
                    <a:lumMod val="50000"/>
                  </a:schemeClr>
                </a:solidFill>
                <a:latin typeface="Trebuchet MS" panose="020B0603020202020204" pitchFamily="34" charset="0"/>
                <a:sym typeface="Trebuchet MS" panose="020B0603020202020204" pitchFamily="34" charset="0"/>
              </a:rPr>
              <a:t>The Boston Consulting Group, Inc.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06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smtClean="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09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a:t>
            </a:r>
            <a:r>
              <a:rPr lang="en-US" sz="5400" dirty="0" smtClean="0">
                <a:solidFill>
                  <a:schemeClr val="tx2"/>
                </a:solidFill>
                <a:latin typeface="Trebuchet MS" panose="020B0603020202020204" pitchFamily="34" charset="0"/>
                <a:sym typeface="Trebuchet MS" panose="020B0603020202020204" pitchFamily="34" charset="0"/>
              </a:rPr>
              <a:t>contents</a:t>
            </a:r>
            <a:endParaRPr lang="en-US" sz="5400" dirty="0">
              <a:solidFill>
                <a:schemeClr val="tx2"/>
              </a:solidFill>
              <a:latin typeface="Trebuchet MS" panose="020B0603020202020204" pitchFamily="34" charset="0"/>
              <a:sym typeface="Trebuchet MS" panose="020B0603020202020204" pitchFamily="34" charset="0"/>
            </a:endParaRP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Trebuchet MS" panose="020B0603020202020204" pitchFamily="34" charset="0"/>
                <a:sym typeface="Trebuchet MS" panose="020B0603020202020204" pitchFamily="34" charset="0"/>
              </a:rPr>
              <a:t>Copyright © 2018 by </a:t>
            </a:r>
            <a:r>
              <a:rPr lang="en-US" sz="700" dirty="0">
                <a:solidFill>
                  <a:schemeClr val="bg1"/>
                </a:solidFill>
                <a:latin typeface="Trebuchet MS" panose="020B0603020202020204" pitchFamily="34" charset="0"/>
                <a:sym typeface="Trebuchet MS" panose="020B0603020202020204" pitchFamily="34" charset="0"/>
              </a:rPr>
              <a:t>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solidFill>
                <a:latin typeface="+mn-lt"/>
                <a:sym typeface="Trebuchet MS" panose="020B0603020202020204" pitchFamily="34" charset="0"/>
              </a:rPr>
              <a:t>Copyright © 2018 by </a:t>
            </a:r>
            <a:r>
              <a:rPr lang="en-US" sz="700" dirty="0">
                <a:solidFill>
                  <a:schemeClr val="bg1"/>
                </a:solidFill>
                <a:latin typeface="+mn-lt"/>
                <a:sym typeface="Trebuchet MS" panose="020B0603020202020204" pitchFamily="34" charset="0"/>
              </a:rPr>
              <a:t>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smtClean="0"/>
              <a:t>Click to add title</a:t>
            </a:r>
            <a:endParaRPr lang="en-US" dirty="0"/>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solidFill>
                <a:latin typeface="+mn-lt"/>
                <a:sym typeface="Trebuchet MS" panose="020B0603020202020204" pitchFamily="34" charset="0"/>
              </a:rPr>
              <a:t>Sprout.pptx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smtClean="0"/>
              <a:t>Click to add title</a:t>
            </a:r>
            <a:endParaRPr lang="en-US" dirty="0"/>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smtClean="0"/>
              <a:t>Click to add title</a:t>
            </a:r>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smtClean="0">
                <a:solidFill>
                  <a:schemeClr val="bg1">
                    <a:lumMod val="50000"/>
                  </a:schemeClr>
                </a:solidFill>
                <a:latin typeface="+mn-lt"/>
                <a:sym typeface="Trebuchet MS" panose="020B0603020202020204" pitchFamily="34" charset="0"/>
              </a:rPr>
              <a:t>Copyright © 2018 by </a:t>
            </a:r>
            <a:r>
              <a:rPr lang="en-US" sz="700" dirty="0">
                <a:solidFill>
                  <a:schemeClr val="bg1">
                    <a:lumMod val="50000"/>
                  </a:schemeClr>
                </a:solidFill>
                <a:latin typeface="+mn-lt"/>
                <a:sym typeface="Trebuchet MS" panose="020B0603020202020204" pitchFamily="34" charset="0"/>
              </a:rPr>
              <a:t>The Boston Consulting Group, Inc. All rights reserved.</a:t>
            </a: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smtClean="0">
                <a:solidFill>
                  <a:schemeClr val="bg1">
                    <a:lumMod val="50000"/>
                  </a:schemeClr>
                </a:solidFill>
                <a:latin typeface="+mn-lt"/>
                <a:sym typeface="Trebuchet MS" panose="020B0603020202020204" pitchFamily="34" charset="0"/>
              </a:rPr>
              <a:t>Sprout.pptx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vmlDrawing" Target="../drawings/vmlDrawing1.v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8"/>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39" name="think-cell Slide" r:id="rId69" imgW="270" imgH="270" progId="TCLayout.ActiveDocument.1">
                  <p:embed/>
                </p:oleObj>
              </mc:Choice>
              <mc:Fallback>
                <p:oleObj name="think-cell Slide" r:id="rId69" imgW="270" imgH="270" progId="TCLayout.ActiveDocument.1">
                  <p:embed/>
                  <p:pic>
                    <p:nvPicPr>
                      <p:cNvPr id="0" name=""/>
                      <p:cNvPicPr/>
                      <p:nvPr/>
                    </p:nvPicPr>
                    <p:blipFill>
                      <a:blip r:embed="rId70"/>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smtClean="0"/>
              <a:t>Click to add title</a:t>
            </a:r>
            <a:endParaRPr lang="en-US" dirty="0"/>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58" r:id="rId3"/>
    <p:sldLayoutId id="2147485113" r:id="rId4"/>
    <p:sldLayoutId id="2147485114" r:id="rId5"/>
    <p:sldLayoutId id="2147485154" r:id="rId6"/>
    <p:sldLayoutId id="2147485162" r:id="rId7"/>
    <p:sldLayoutId id="2147485149" r:id="rId8"/>
    <p:sldLayoutId id="2147485087" r:id="rId9"/>
    <p:sldLayoutId id="2147485112" r:id="rId10"/>
    <p:sldLayoutId id="2147485155" r:id="rId11"/>
    <p:sldLayoutId id="2147485164" r:id="rId12"/>
    <p:sldLayoutId id="2147485109" r:id="rId13"/>
    <p:sldLayoutId id="2147485165" r:id="rId14"/>
    <p:sldLayoutId id="2147485110" r:id="rId15"/>
    <p:sldLayoutId id="2147485166" r:id="rId16"/>
    <p:sldLayoutId id="2147485156" r:id="rId17"/>
    <p:sldLayoutId id="2147485167" r:id="rId18"/>
    <p:sldLayoutId id="2147485108" r:id="rId19"/>
    <p:sldLayoutId id="2147485107" r:id="rId20"/>
    <p:sldLayoutId id="2147485106" r:id="rId21"/>
    <p:sldLayoutId id="2147485090" r:id="rId22"/>
    <p:sldLayoutId id="2147485091" r:id="rId23"/>
    <p:sldLayoutId id="2147485092" r:id="rId24"/>
    <p:sldLayoutId id="2147485093" r:id="rId25"/>
    <p:sldLayoutId id="2147485116" r:id="rId26"/>
    <p:sldLayoutId id="2147485161" r:id="rId27"/>
    <p:sldLayoutId id="2147485159" r:id="rId28"/>
    <p:sldLayoutId id="2147485119" r:id="rId29"/>
    <p:sldLayoutId id="2147485137" r:id="rId30"/>
    <p:sldLayoutId id="2147485120" r:id="rId31"/>
    <p:sldLayoutId id="2147485121" r:id="rId32"/>
    <p:sldLayoutId id="2147485141" r:id="rId33"/>
    <p:sldLayoutId id="2147485163" r:id="rId34"/>
    <p:sldLayoutId id="2147485139" r:id="rId35"/>
    <p:sldLayoutId id="2147485140" r:id="rId36"/>
    <p:sldLayoutId id="2147485122" r:id="rId37"/>
    <p:sldLayoutId id="2147485123" r:id="rId38"/>
    <p:sldLayoutId id="2147485151" r:id="rId39"/>
    <p:sldLayoutId id="2147485168" r:id="rId40"/>
    <p:sldLayoutId id="2147485127" r:id="rId41"/>
    <p:sldLayoutId id="2147485169" r:id="rId42"/>
    <p:sldLayoutId id="2147485126" r:id="rId43"/>
    <p:sldLayoutId id="2147485170" r:id="rId44"/>
    <p:sldLayoutId id="2147485153" r:id="rId45"/>
    <p:sldLayoutId id="2147485171" r:id="rId46"/>
    <p:sldLayoutId id="2147485128" r:id="rId47"/>
    <p:sldLayoutId id="2147485129" r:id="rId48"/>
    <p:sldLayoutId id="2147485130" r:id="rId49"/>
    <p:sldLayoutId id="2147485131" r:id="rId50"/>
    <p:sldLayoutId id="2147485145" r:id="rId51"/>
    <p:sldLayoutId id="2147485133" r:id="rId52"/>
    <p:sldLayoutId id="2147485144" r:id="rId53"/>
    <p:sldLayoutId id="2147485134" r:id="rId54"/>
    <p:sldLayoutId id="2147485146" r:id="rId55"/>
    <p:sldLayoutId id="2147485160" r:id="rId56"/>
    <p:sldLayoutId id="2147485172" r:id="rId57"/>
    <p:sldLayoutId id="2147485173" r:id="rId58"/>
    <p:sldLayoutId id="2147485174" r:id="rId59"/>
    <p:sldLayoutId id="2147485175" r:id="rId60"/>
    <p:sldLayoutId id="2147485176" r:id="rId61"/>
    <p:sldLayoutId id="2147485177" r:id="rId62"/>
    <p:sldLayoutId id="2147485178" r:id="rId63"/>
    <p:sldLayoutId id="2147485179" r:id="rId64"/>
    <p:sldLayoutId id="2147485180" r:id="rId6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29.xml"/><Relationship Id="rId7" Type="http://schemas.openxmlformats.org/officeDocument/2006/relationships/image" Target="../media/image12.jpg"/><Relationship Id="rId2" Type="http://schemas.openxmlformats.org/officeDocument/2006/relationships/tags" Target="../tags/tag72.xml"/><Relationship Id="rId1" Type="http://schemas.openxmlformats.org/officeDocument/2006/relationships/vmlDrawing" Target="../drawings/vmlDrawing15.vml"/><Relationship Id="rId6" Type="http://schemas.openxmlformats.org/officeDocument/2006/relationships/image" Target="../media/image11.jpeg"/><Relationship Id="rId5" Type="http://schemas.openxmlformats.org/officeDocument/2006/relationships/image" Target="../media/image10.emf"/><Relationship Id="rId4" Type="http://schemas.openxmlformats.org/officeDocument/2006/relationships/oleObject" Target="../embeddings/oleObject15.bin"/><Relationship Id="rId9" Type="http://schemas.openxmlformats.org/officeDocument/2006/relationships/image" Target="../media/image14.JP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9.xml"/><Relationship Id="rId7" Type="http://schemas.openxmlformats.org/officeDocument/2006/relationships/image" Target="../media/image16.jpeg"/><Relationship Id="rId2" Type="http://schemas.openxmlformats.org/officeDocument/2006/relationships/tags" Target="../tags/tag73.xml"/><Relationship Id="rId1" Type="http://schemas.openxmlformats.org/officeDocument/2006/relationships/vmlDrawing" Target="../drawings/vmlDrawing16.vml"/><Relationship Id="rId6" Type="http://schemas.openxmlformats.org/officeDocument/2006/relationships/image" Target="../media/image15.png"/><Relationship Id="rId5" Type="http://schemas.openxmlformats.org/officeDocument/2006/relationships/image" Target="../media/image10.emf"/><Relationship Id="rId4" Type="http://schemas.openxmlformats.org/officeDocument/2006/relationships/oleObject" Target="../embeddings/oleObject16.bin"/><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9.xml"/><Relationship Id="rId7" Type="http://schemas.openxmlformats.org/officeDocument/2006/relationships/image" Target="../media/image16.jpeg"/><Relationship Id="rId2" Type="http://schemas.openxmlformats.org/officeDocument/2006/relationships/tags" Target="../tags/tag74.xml"/><Relationship Id="rId1" Type="http://schemas.openxmlformats.org/officeDocument/2006/relationships/vmlDrawing" Target="../drawings/vmlDrawing17.vml"/><Relationship Id="rId6" Type="http://schemas.openxmlformats.org/officeDocument/2006/relationships/image" Target="../media/image15.png"/><Relationship Id="rId5" Type="http://schemas.openxmlformats.org/officeDocument/2006/relationships/image" Target="../media/image10.emf"/><Relationship Id="rId4" Type="http://schemas.openxmlformats.org/officeDocument/2006/relationships/oleObject" Target="../embeddings/oleObject17.bin"/><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 name="Object 114" hidden="1"/>
          <p:cNvGraphicFramePr>
            <a:graphicFrameLocks noChangeAspect="1"/>
          </p:cNvGraphicFramePr>
          <p:nvPr>
            <p:custDataLst>
              <p:tags r:id="rId2"/>
            </p:custDataLst>
            <p:extLst>
              <p:ext uri="{D42A27DB-BD31-4B8C-83A1-F6EECF244321}">
                <p14:modId xmlns:p14="http://schemas.microsoft.com/office/powerpoint/2010/main" val="28208413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7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4" name="Title 23"/>
          <p:cNvSpPr>
            <a:spLocks noGrp="1"/>
          </p:cNvSpPr>
          <p:nvPr>
            <p:ph type="title"/>
          </p:nvPr>
        </p:nvSpPr>
        <p:spPr>
          <a:xfrm>
            <a:off x="630000" y="622800"/>
            <a:ext cx="10933350" cy="415498"/>
          </a:xfrm>
        </p:spPr>
        <p:txBody>
          <a:bodyPr/>
          <a:lstStyle/>
          <a:p>
            <a:r>
              <a:rPr lang="en-US" sz="3000" dirty="0" smtClean="0"/>
              <a:t>Oasis: </a:t>
            </a:r>
            <a:r>
              <a:rPr lang="en-US" sz="3000" dirty="0" smtClean="0"/>
              <a:t>Who We Are </a:t>
            </a:r>
            <a:endParaRPr lang="en-US" sz="3000" dirty="0"/>
          </a:p>
        </p:txBody>
      </p:sp>
      <p:pic>
        <p:nvPicPr>
          <p:cNvPr id="90121" name="Picture 9" descr="Kishore Bhatia"/>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703049" y="1828803"/>
            <a:ext cx="2393575" cy="2393575"/>
          </a:xfrm>
          <a:prstGeom prst="ellipse">
            <a:avLst/>
          </a:prstGeom>
          <a:grpFill/>
          <a:ln w="38100">
            <a:gradFill flip="none" rotWithShape="1">
              <a:gsLst>
                <a:gs pos="0">
                  <a:schemeClr val="accent5"/>
                </a:gs>
                <a:gs pos="100000">
                  <a:schemeClr val="bg1">
                    <a:lumMod val="75000"/>
                  </a:schemeClr>
                </a:gs>
              </a:gsLst>
              <a:lin ang="2700000" scaled="1"/>
              <a:tileRect/>
            </a:gradFill>
          </a:ln>
          <a:extLst/>
        </p:spPr>
      </p:pic>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t="12539" b="12539"/>
          <a:stretch/>
        </p:blipFill>
        <p:spPr>
          <a:xfrm>
            <a:off x="3385707" y="1828803"/>
            <a:ext cx="2393575" cy="2393575"/>
          </a:xfrm>
          <a:prstGeom prst="ellipse">
            <a:avLst/>
          </a:prstGeom>
          <a:grpFill/>
          <a:ln w="38100">
            <a:gradFill flip="none" rotWithShape="1">
              <a:gsLst>
                <a:gs pos="0">
                  <a:schemeClr val="accent5"/>
                </a:gs>
                <a:gs pos="100000">
                  <a:schemeClr val="bg1">
                    <a:lumMod val="75000"/>
                  </a:schemeClr>
                </a:gs>
              </a:gsLst>
              <a:lin ang="2700000" scaled="1"/>
              <a:tileRect/>
            </a:gradFill>
          </a:ln>
        </p:spPr>
      </p:pic>
      <p:pic>
        <p:nvPicPr>
          <p:cNvPr id="28" name="Picture 27"/>
          <p:cNvPicPr>
            <a:picLocks noChangeAspect="1"/>
          </p:cNvPicPr>
          <p:nvPr/>
        </p:nvPicPr>
        <p:blipFill rotWithShape="1">
          <a:blip r:embed="rId8">
            <a:extLst>
              <a:ext uri="{28A0092B-C50C-407E-A947-70E740481C1C}">
                <a14:useLocalDpi xmlns:a14="http://schemas.microsoft.com/office/drawing/2010/main" val="0"/>
              </a:ext>
            </a:extLst>
          </a:blip>
          <a:srcRect l="10043" r="10043"/>
          <a:stretch/>
        </p:blipFill>
        <p:spPr>
          <a:xfrm>
            <a:off x="6068365" y="1828803"/>
            <a:ext cx="2393575" cy="2393575"/>
          </a:xfrm>
          <a:prstGeom prst="ellipse">
            <a:avLst/>
          </a:prstGeom>
          <a:grpFill/>
          <a:ln w="38100">
            <a:gradFill flip="none" rotWithShape="1">
              <a:gsLst>
                <a:gs pos="0">
                  <a:schemeClr val="accent5"/>
                </a:gs>
                <a:gs pos="100000">
                  <a:schemeClr val="bg1">
                    <a:lumMod val="75000"/>
                  </a:schemeClr>
                </a:gs>
              </a:gsLst>
              <a:lin ang="2700000" scaled="1"/>
              <a:tileRect/>
            </a:gradFill>
          </a:ln>
        </p:spPr>
      </p:pic>
      <p:pic>
        <p:nvPicPr>
          <p:cNvPr id="32" name="Picture 31"/>
          <p:cNvPicPr>
            <a:picLocks noChangeAspect="1"/>
          </p:cNvPicPr>
          <p:nvPr/>
        </p:nvPicPr>
        <p:blipFill rotWithShape="1">
          <a:blip r:embed="rId9">
            <a:extLst>
              <a:ext uri="{28A0092B-C50C-407E-A947-70E740481C1C}">
                <a14:useLocalDpi xmlns:a14="http://schemas.microsoft.com/office/drawing/2010/main" val="0"/>
              </a:ext>
            </a:extLst>
          </a:blip>
          <a:srcRect l="23388" t="30294" r="32128" b="40098"/>
          <a:stretch/>
        </p:blipFill>
        <p:spPr>
          <a:xfrm>
            <a:off x="8751023" y="1828802"/>
            <a:ext cx="2393576" cy="2393575"/>
          </a:xfrm>
          <a:prstGeom prst="ellipse">
            <a:avLst/>
          </a:prstGeom>
          <a:grpFill/>
          <a:ln w="38100">
            <a:gradFill flip="none" rotWithShape="1">
              <a:gsLst>
                <a:gs pos="0">
                  <a:schemeClr val="accent5"/>
                </a:gs>
                <a:gs pos="100000">
                  <a:schemeClr val="bg1">
                    <a:lumMod val="75000"/>
                  </a:schemeClr>
                </a:gs>
              </a:gsLst>
              <a:lin ang="2700000" scaled="1"/>
              <a:tileRect/>
            </a:gradFill>
          </a:ln>
        </p:spPr>
      </p:pic>
      <p:sp>
        <p:nvSpPr>
          <p:cNvPr id="69" name="Rectangle 68"/>
          <p:cNvSpPr/>
          <p:nvPr/>
        </p:nvSpPr>
        <p:spPr>
          <a:xfrm>
            <a:off x="630000" y="4545106"/>
            <a:ext cx="2355247" cy="44375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2000" dirty="0" smtClean="0">
                <a:solidFill>
                  <a:srgbClr val="575757"/>
                </a:solidFill>
              </a:rPr>
              <a:t>Kishore Bhatia</a:t>
            </a:r>
          </a:p>
        </p:txBody>
      </p:sp>
      <p:sp>
        <p:nvSpPr>
          <p:cNvPr id="109" name="Rectangle 108"/>
          <p:cNvSpPr/>
          <p:nvPr/>
        </p:nvSpPr>
        <p:spPr>
          <a:xfrm>
            <a:off x="3424035" y="4545106"/>
            <a:ext cx="2355247" cy="44375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2000" dirty="0" smtClean="0">
                <a:solidFill>
                  <a:srgbClr val="575757"/>
                </a:solidFill>
              </a:rPr>
              <a:t>Bernard Lin</a:t>
            </a:r>
          </a:p>
        </p:txBody>
      </p:sp>
      <p:sp>
        <p:nvSpPr>
          <p:cNvPr id="112" name="Rectangle 111"/>
          <p:cNvSpPr/>
          <p:nvPr/>
        </p:nvSpPr>
        <p:spPr>
          <a:xfrm>
            <a:off x="6218070" y="4545106"/>
            <a:ext cx="2355247" cy="44375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2000" dirty="0" smtClean="0">
                <a:solidFill>
                  <a:srgbClr val="575757"/>
                </a:solidFill>
              </a:rPr>
              <a:t>Alan Wang</a:t>
            </a:r>
          </a:p>
        </p:txBody>
      </p:sp>
      <p:sp>
        <p:nvSpPr>
          <p:cNvPr id="117" name="Rectangle 116"/>
          <p:cNvSpPr/>
          <p:nvPr/>
        </p:nvSpPr>
        <p:spPr>
          <a:xfrm>
            <a:off x="9012105" y="4545106"/>
            <a:ext cx="2355247" cy="44375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2000" dirty="0" smtClean="0">
                <a:solidFill>
                  <a:srgbClr val="575757"/>
                </a:solidFill>
              </a:rPr>
              <a:t>Ling Zhong</a:t>
            </a:r>
          </a:p>
        </p:txBody>
      </p:sp>
      <p:sp>
        <p:nvSpPr>
          <p:cNvPr id="118" name="Rectangle 117"/>
          <p:cNvSpPr/>
          <p:nvPr/>
        </p:nvSpPr>
        <p:spPr>
          <a:xfrm>
            <a:off x="630000" y="5243897"/>
            <a:ext cx="2355247" cy="44375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400" dirty="0" smtClean="0">
                <a:solidFill>
                  <a:srgbClr val="575757"/>
                </a:solidFill>
              </a:rPr>
              <a:t>@</a:t>
            </a:r>
            <a:r>
              <a:rPr lang="en-US" sz="1400" dirty="0" err="1">
                <a:solidFill>
                  <a:srgbClr val="575757"/>
                </a:solidFill>
              </a:rPr>
              <a:t>BhatiaKishore</a:t>
            </a:r>
            <a:endParaRPr lang="en-US" sz="1400" dirty="0" smtClean="0">
              <a:solidFill>
                <a:srgbClr val="575757"/>
              </a:solidFill>
            </a:endParaRPr>
          </a:p>
        </p:txBody>
      </p:sp>
      <p:sp>
        <p:nvSpPr>
          <p:cNvPr id="119" name="Rectangle 118"/>
          <p:cNvSpPr/>
          <p:nvPr/>
        </p:nvSpPr>
        <p:spPr>
          <a:xfrm>
            <a:off x="3424035" y="5243897"/>
            <a:ext cx="2355247" cy="44375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400" dirty="0" smtClean="0">
                <a:solidFill>
                  <a:srgbClr val="575757"/>
                </a:solidFill>
              </a:rPr>
              <a:t>@</a:t>
            </a:r>
            <a:r>
              <a:rPr lang="en-US" sz="1400" dirty="0" err="1" smtClean="0">
                <a:solidFill>
                  <a:srgbClr val="575757"/>
                </a:solidFill>
              </a:rPr>
              <a:t>Pblin</a:t>
            </a:r>
            <a:endParaRPr lang="en-US" sz="1400" dirty="0" smtClean="0">
              <a:solidFill>
                <a:srgbClr val="575757"/>
              </a:solidFill>
            </a:endParaRPr>
          </a:p>
        </p:txBody>
      </p:sp>
      <p:sp>
        <p:nvSpPr>
          <p:cNvPr id="120" name="Rectangle 119"/>
          <p:cNvSpPr/>
          <p:nvPr/>
        </p:nvSpPr>
        <p:spPr>
          <a:xfrm>
            <a:off x="6218070" y="5243897"/>
            <a:ext cx="2355247" cy="44375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400" dirty="0" smtClean="0">
                <a:solidFill>
                  <a:srgbClr val="575757"/>
                </a:solidFill>
              </a:rPr>
              <a:t>@</a:t>
            </a:r>
            <a:r>
              <a:rPr lang="en-US" sz="1400" dirty="0" err="1" smtClean="0">
                <a:solidFill>
                  <a:srgbClr val="575757"/>
                </a:solidFill>
              </a:rPr>
              <a:t>Haohaoski</a:t>
            </a:r>
            <a:endParaRPr lang="en-US" sz="1400" dirty="0" smtClean="0">
              <a:solidFill>
                <a:srgbClr val="575757"/>
              </a:solidFill>
            </a:endParaRPr>
          </a:p>
        </p:txBody>
      </p:sp>
      <p:sp>
        <p:nvSpPr>
          <p:cNvPr id="121" name="Rectangle 120"/>
          <p:cNvSpPr/>
          <p:nvPr/>
        </p:nvSpPr>
        <p:spPr>
          <a:xfrm>
            <a:off x="9012105" y="5243897"/>
            <a:ext cx="2355247" cy="44375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400" dirty="0" smtClean="0">
                <a:solidFill>
                  <a:srgbClr val="575757"/>
                </a:solidFill>
              </a:rPr>
              <a:t>@</a:t>
            </a:r>
            <a:r>
              <a:rPr lang="en-US" sz="1400" dirty="0" err="1" smtClean="0">
                <a:solidFill>
                  <a:srgbClr val="575757"/>
                </a:solidFill>
              </a:rPr>
              <a:t>blingalingz</a:t>
            </a:r>
            <a:endParaRPr lang="en-US" sz="1400" dirty="0" smtClean="0">
              <a:solidFill>
                <a:srgbClr val="575757"/>
              </a:solidFill>
            </a:endParaRPr>
          </a:p>
        </p:txBody>
      </p:sp>
      <p:sp>
        <p:nvSpPr>
          <p:cNvPr id="84" name="Rectangle 83"/>
          <p:cNvSpPr/>
          <p:nvPr/>
        </p:nvSpPr>
        <p:spPr>
          <a:xfrm>
            <a:off x="11771086" y="3381829"/>
            <a:ext cx="391886" cy="3338285"/>
          </a:xfrm>
          <a:prstGeom prst="rect">
            <a:avLst/>
          </a:prstGeom>
          <a:solidFill>
            <a:srgbClr val="FFFFFF"/>
          </a:solidFill>
          <a:ln w="9525" cap="rnd"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err="1" smtClean="0">
              <a:solidFill>
                <a:srgbClr val="FFFFFF"/>
              </a:solidFill>
            </a:endParaRPr>
          </a:p>
        </p:txBody>
      </p:sp>
    </p:spTree>
    <p:extLst>
      <p:ext uri="{BB962C8B-B14F-4D97-AF65-F5344CB8AC3E}">
        <p14:creationId xmlns:p14="http://schemas.microsoft.com/office/powerpoint/2010/main" val="4185819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 name="Object 11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24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a:xfrm>
            <a:off x="630000" y="622800"/>
            <a:ext cx="10933350" cy="830997"/>
          </a:xfrm>
        </p:spPr>
        <p:txBody>
          <a:bodyPr/>
          <a:lstStyle/>
          <a:p>
            <a:r>
              <a:rPr lang="de-DE" sz="3000" dirty="0" err="1" smtClean="0"/>
              <a:t>Three</a:t>
            </a:r>
            <a:r>
              <a:rPr lang="de-DE" sz="3000" dirty="0" smtClean="0"/>
              <a:t> </a:t>
            </a:r>
            <a:r>
              <a:rPr lang="de-DE" sz="3000" dirty="0" err="1" smtClean="0"/>
              <a:t>features</a:t>
            </a:r>
            <a:r>
              <a:rPr lang="de-DE" sz="3000" dirty="0" smtClean="0"/>
              <a:t> on a </a:t>
            </a:r>
            <a:r>
              <a:rPr lang="de-DE" sz="3000" dirty="0" err="1" smtClean="0"/>
              <a:t>consortium</a:t>
            </a:r>
            <a:r>
              <a:rPr lang="de-DE" sz="3000" dirty="0" smtClean="0"/>
              <a:t> </a:t>
            </a:r>
            <a:r>
              <a:rPr lang="de-DE" sz="3000" dirty="0" err="1" smtClean="0"/>
              <a:t>chain</a:t>
            </a:r>
            <a:r>
              <a:rPr lang="de-DE" sz="3000" dirty="0" smtClean="0"/>
              <a:t> </a:t>
            </a:r>
            <a:r>
              <a:rPr lang="de-DE" sz="3000" dirty="0" err="1" smtClean="0"/>
              <a:t>to</a:t>
            </a:r>
            <a:r>
              <a:rPr lang="de-DE" sz="3000" dirty="0" smtClean="0"/>
              <a:t> </a:t>
            </a:r>
            <a:r>
              <a:rPr lang="de-DE" sz="3000" dirty="0" err="1" smtClean="0"/>
              <a:t>optimize</a:t>
            </a:r>
            <a:r>
              <a:rPr lang="de-DE" sz="3000" dirty="0" smtClean="0"/>
              <a:t> the </a:t>
            </a:r>
            <a:r>
              <a:rPr lang="de-DE" sz="3000" dirty="0" err="1" smtClean="0"/>
              <a:t>flow</a:t>
            </a:r>
            <a:r>
              <a:rPr lang="de-DE" sz="3000" dirty="0" smtClean="0"/>
              <a:t> of </a:t>
            </a:r>
            <a:r>
              <a:rPr lang="de-DE" sz="3000" b="1" dirty="0" err="1" smtClean="0"/>
              <a:t>goods</a:t>
            </a:r>
            <a:r>
              <a:rPr lang="de-DE" sz="3000" dirty="0" smtClean="0"/>
              <a:t>, </a:t>
            </a:r>
            <a:r>
              <a:rPr lang="de-DE" sz="3000" b="1" dirty="0" err="1" smtClean="0"/>
              <a:t>money</a:t>
            </a:r>
            <a:r>
              <a:rPr lang="de-DE" sz="3000" b="1" dirty="0" smtClean="0"/>
              <a:t> </a:t>
            </a:r>
            <a:r>
              <a:rPr lang="de-DE" sz="3000" dirty="0" err="1" smtClean="0"/>
              <a:t>and</a:t>
            </a:r>
            <a:r>
              <a:rPr lang="de-DE" sz="3000" dirty="0" smtClean="0"/>
              <a:t> </a:t>
            </a:r>
            <a:r>
              <a:rPr lang="de-DE" sz="3000" b="1" dirty="0" err="1" smtClean="0"/>
              <a:t>information</a:t>
            </a:r>
            <a:r>
              <a:rPr lang="de-DE" sz="3000" b="1" dirty="0" smtClean="0"/>
              <a:t> </a:t>
            </a:r>
            <a:endParaRPr lang="de-DE" sz="3000" b="1" dirty="0"/>
          </a:p>
        </p:txBody>
      </p:sp>
      <p:sp>
        <p:nvSpPr>
          <p:cNvPr id="72" name="TextBox 71"/>
          <p:cNvSpPr txBox="1"/>
          <p:nvPr/>
        </p:nvSpPr>
        <p:spPr>
          <a:xfrm>
            <a:off x="908877" y="3233143"/>
            <a:ext cx="1070806" cy="276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r>
              <a:rPr lang="pt-BR" b="1" dirty="0" err="1" smtClean="0">
                <a:solidFill>
                  <a:srgbClr val="575757"/>
                </a:solidFill>
              </a:rPr>
              <a:t>Grow</a:t>
            </a:r>
            <a:r>
              <a:rPr lang="pt-BR" b="1" dirty="0" smtClean="0">
                <a:solidFill>
                  <a:srgbClr val="575757"/>
                </a:solidFill>
              </a:rPr>
              <a:t> NYC</a:t>
            </a:r>
          </a:p>
        </p:txBody>
      </p:sp>
      <p:sp>
        <p:nvSpPr>
          <p:cNvPr id="89" name="TextBox 88"/>
          <p:cNvSpPr txBox="1"/>
          <p:nvPr/>
        </p:nvSpPr>
        <p:spPr>
          <a:xfrm>
            <a:off x="908877" y="1900906"/>
            <a:ext cx="1086836" cy="276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r>
              <a:rPr lang="pt-BR" b="1" dirty="0" err="1" smtClean="0">
                <a:solidFill>
                  <a:srgbClr val="575757"/>
                </a:solidFill>
              </a:rPr>
              <a:t>Producers</a:t>
            </a:r>
            <a:endParaRPr lang="pt-BR" b="1" dirty="0" smtClean="0">
              <a:solidFill>
                <a:srgbClr val="575757"/>
              </a:solidFill>
            </a:endParaRPr>
          </a:p>
        </p:txBody>
      </p:sp>
      <p:sp>
        <p:nvSpPr>
          <p:cNvPr id="11" name="Rectangle 10"/>
          <p:cNvSpPr/>
          <p:nvPr/>
        </p:nvSpPr>
        <p:spPr>
          <a:xfrm>
            <a:off x="2640792" y="3116119"/>
            <a:ext cx="2658742" cy="847623"/>
          </a:xfrm>
          <a:prstGeom prst="rect">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2" name="Oval 11"/>
          <p:cNvSpPr/>
          <p:nvPr/>
        </p:nvSpPr>
        <p:spPr>
          <a:xfrm>
            <a:off x="2891128" y="3322527"/>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3" name="Oval 12"/>
          <p:cNvSpPr/>
          <p:nvPr/>
        </p:nvSpPr>
        <p:spPr>
          <a:xfrm>
            <a:off x="3081446" y="3322527"/>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4" name="Oval 13"/>
          <p:cNvSpPr/>
          <p:nvPr/>
        </p:nvSpPr>
        <p:spPr>
          <a:xfrm>
            <a:off x="3271764" y="3322527"/>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6" name="Isosceles Triangle 15"/>
          <p:cNvSpPr>
            <a:spLocks/>
          </p:cNvSpPr>
          <p:nvPr/>
        </p:nvSpPr>
        <p:spPr>
          <a:xfrm>
            <a:off x="4175675" y="3378753"/>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7" name="Isosceles Triangle 16"/>
          <p:cNvSpPr>
            <a:spLocks/>
          </p:cNvSpPr>
          <p:nvPr/>
        </p:nvSpPr>
        <p:spPr>
          <a:xfrm>
            <a:off x="4398286" y="3378753"/>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8" name="Isosceles Triangle 17"/>
          <p:cNvSpPr>
            <a:spLocks/>
          </p:cNvSpPr>
          <p:nvPr/>
        </p:nvSpPr>
        <p:spPr>
          <a:xfrm>
            <a:off x="4620895" y="3378753"/>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20" name="5-Point Star 19"/>
          <p:cNvSpPr>
            <a:spLocks/>
          </p:cNvSpPr>
          <p:nvPr/>
        </p:nvSpPr>
        <p:spPr>
          <a:xfrm flipV="1">
            <a:off x="3634924" y="3631662"/>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21" name="5-Point Star 20"/>
          <p:cNvSpPr>
            <a:spLocks/>
          </p:cNvSpPr>
          <p:nvPr/>
        </p:nvSpPr>
        <p:spPr>
          <a:xfrm flipV="1">
            <a:off x="3871766" y="3631662"/>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22" name="5-Point Star 21"/>
          <p:cNvSpPr>
            <a:spLocks/>
          </p:cNvSpPr>
          <p:nvPr/>
        </p:nvSpPr>
        <p:spPr>
          <a:xfrm flipV="1">
            <a:off x="4108609" y="3631662"/>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cxnSp>
        <p:nvCxnSpPr>
          <p:cNvPr id="25" name="Straight Connector 24"/>
          <p:cNvCxnSpPr/>
          <p:nvPr/>
        </p:nvCxnSpPr>
        <p:spPr>
          <a:xfrm>
            <a:off x="2700576" y="2446139"/>
            <a:ext cx="237368" cy="580268"/>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882234" y="4026944"/>
            <a:ext cx="0" cy="25991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856179" y="4026944"/>
            <a:ext cx="0" cy="25991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415971" y="4465243"/>
            <a:ext cx="870431" cy="1692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a:r>
              <a:rPr lang="pt-BR" sz="1100" dirty="0" err="1" smtClean="0">
                <a:solidFill>
                  <a:srgbClr val="575757"/>
                </a:solidFill>
              </a:rPr>
              <a:t>GreenMarkets</a:t>
            </a:r>
            <a:endParaRPr lang="pt-BR" sz="1100" dirty="0" smtClean="0">
              <a:solidFill>
                <a:srgbClr val="575757"/>
              </a:solidFill>
            </a:endParaRPr>
          </a:p>
        </p:txBody>
      </p:sp>
      <p:sp>
        <p:nvSpPr>
          <p:cNvPr id="42" name="TextBox 41"/>
          <p:cNvSpPr txBox="1"/>
          <p:nvPr/>
        </p:nvSpPr>
        <p:spPr>
          <a:xfrm>
            <a:off x="3546341" y="4465242"/>
            <a:ext cx="729366" cy="3385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a:r>
              <a:rPr lang="pt-BR" sz="1100" dirty="0" err="1" smtClean="0">
                <a:solidFill>
                  <a:srgbClr val="575757"/>
                </a:solidFill>
              </a:rPr>
              <a:t>Fresh</a:t>
            </a:r>
            <a:r>
              <a:rPr lang="pt-BR" sz="1100" dirty="0" smtClean="0">
                <a:solidFill>
                  <a:srgbClr val="575757"/>
                </a:solidFill>
              </a:rPr>
              <a:t> </a:t>
            </a:r>
            <a:r>
              <a:rPr lang="pt-BR" sz="1100" dirty="0" err="1" smtClean="0">
                <a:solidFill>
                  <a:srgbClr val="575757"/>
                </a:solidFill>
              </a:rPr>
              <a:t>Food</a:t>
            </a:r>
            <a:r>
              <a:rPr lang="pt-BR" sz="1100" dirty="0" smtClean="0">
                <a:solidFill>
                  <a:srgbClr val="575757"/>
                </a:solidFill>
              </a:rPr>
              <a:t> </a:t>
            </a:r>
          </a:p>
          <a:p>
            <a:pPr algn="ctr"/>
            <a:r>
              <a:rPr lang="pt-BR" sz="1100" dirty="0" smtClean="0">
                <a:solidFill>
                  <a:srgbClr val="575757"/>
                </a:solidFill>
              </a:rPr>
              <a:t>Box</a:t>
            </a:r>
          </a:p>
        </p:txBody>
      </p:sp>
      <p:grpSp>
        <p:nvGrpSpPr>
          <p:cNvPr id="4" name="Group 3"/>
          <p:cNvGrpSpPr/>
          <p:nvPr/>
        </p:nvGrpSpPr>
        <p:grpSpPr>
          <a:xfrm>
            <a:off x="2599258" y="5018573"/>
            <a:ext cx="551990" cy="471624"/>
            <a:chOff x="2395027" y="5555601"/>
            <a:chExt cx="551990" cy="471624"/>
          </a:xfrm>
        </p:grpSpPr>
        <p:sp>
          <p:nvSpPr>
            <p:cNvPr id="44" name="Rectangle 43"/>
            <p:cNvSpPr/>
            <p:nvPr/>
          </p:nvSpPr>
          <p:spPr>
            <a:xfrm>
              <a:off x="2395027" y="5555601"/>
              <a:ext cx="551990" cy="471624"/>
            </a:xfrm>
            <a:prstGeom prst="rect">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48" name="Oval 47"/>
            <p:cNvSpPr/>
            <p:nvPr/>
          </p:nvSpPr>
          <p:spPr>
            <a:xfrm>
              <a:off x="2540716" y="5661085"/>
              <a:ext cx="86757" cy="86757"/>
            </a:xfrm>
            <a:prstGeom prst="ellipse">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49" name="Oval 48"/>
            <p:cNvSpPr/>
            <p:nvPr/>
          </p:nvSpPr>
          <p:spPr>
            <a:xfrm>
              <a:off x="2731033" y="5661085"/>
              <a:ext cx="86757" cy="86757"/>
            </a:xfrm>
            <a:prstGeom prst="ellipse">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grpSp>
      <p:grpSp>
        <p:nvGrpSpPr>
          <p:cNvPr id="6" name="Group 5"/>
          <p:cNvGrpSpPr/>
          <p:nvPr/>
        </p:nvGrpSpPr>
        <p:grpSpPr>
          <a:xfrm>
            <a:off x="3575816" y="5018573"/>
            <a:ext cx="551990" cy="471624"/>
            <a:chOff x="3257176" y="5555601"/>
            <a:chExt cx="551990" cy="471624"/>
          </a:xfrm>
        </p:grpSpPr>
        <p:sp>
          <p:nvSpPr>
            <p:cNvPr id="45" name="Rectangle 44"/>
            <p:cNvSpPr/>
            <p:nvPr/>
          </p:nvSpPr>
          <p:spPr>
            <a:xfrm>
              <a:off x="3257176" y="5555601"/>
              <a:ext cx="551990" cy="471624"/>
            </a:xfrm>
            <a:prstGeom prst="rect">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50" name="Isosceles Triangle 49"/>
            <p:cNvSpPr>
              <a:spLocks/>
            </p:cNvSpPr>
            <p:nvPr/>
          </p:nvSpPr>
          <p:spPr>
            <a:xfrm>
              <a:off x="3350510" y="5677997"/>
              <a:ext cx="83983" cy="72399"/>
            </a:xfrm>
            <a:prstGeom prst="triangle">
              <a:avLst/>
            </a:prstGeom>
            <a:noFill/>
            <a:ln w="1310"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51" name="Isosceles Triangle 50"/>
            <p:cNvSpPr>
              <a:spLocks/>
            </p:cNvSpPr>
            <p:nvPr/>
          </p:nvSpPr>
          <p:spPr>
            <a:xfrm>
              <a:off x="3573121" y="5677997"/>
              <a:ext cx="83983" cy="72399"/>
            </a:xfrm>
            <a:prstGeom prst="triangle">
              <a:avLst/>
            </a:prstGeom>
            <a:noFill/>
            <a:ln w="1310"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grpSp>
      <p:sp>
        <p:nvSpPr>
          <p:cNvPr id="40" name="TextBox 39"/>
          <p:cNvSpPr txBox="1"/>
          <p:nvPr/>
        </p:nvSpPr>
        <p:spPr>
          <a:xfrm>
            <a:off x="4518013" y="4465243"/>
            <a:ext cx="641201" cy="3385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a:r>
              <a:rPr lang="pt-BR" sz="1100" dirty="0" err="1" smtClean="0">
                <a:solidFill>
                  <a:srgbClr val="575757"/>
                </a:solidFill>
              </a:rPr>
              <a:t>Wholesale</a:t>
            </a:r>
            <a:endParaRPr lang="pt-BR" sz="1100" dirty="0" smtClean="0">
              <a:solidFill>
                <a:srgbClr val="575757"/>
              </a:solidFill>
            </a:endParaRPr>
          </a:p>
          <a:p>
            <a:pPr algn="ctr"/>
            <a:r>
              <a:rPr lang="pt-BR" sz="1100" dirty="0" err="1" smtClean="0">
                <a:solidFill>
                  <a:srgbClr val="575757"/>
                </a:solidFill>
              </a:rPr>
              <a:t>customers</a:t>
            </a:r>
            <a:endParaRPr lang="pt-BR" sz="1100" dirty="0" smtClean="0">
              <a:solidFill>
                <a:srgbClr val="575757"/>
              </a:solidFill>
            </a:endParaRPr>
          </a:p>
        </p:txBody>
      </p:sp>
      <p:grpSp>
        <p:nvGrpSpPr>
          <p:cNvPr id="9" name="Group 8"/>
          <p:cNvGrpSpPr/>
          <p:nvPr/>
        </p:nvGrpSpPr>
        <p:grpSpPr>
          <a:xfrm>
            <a:off x="4552374" y="5018573"/>
            <a:ext cx="551990" cy="471624"/>
            <a:chOff x="4119326" y="5555601"/>
            <a:chExt cx="551990" cy="471624"/>
          </a:xfrm>
        </p:grpSpPr>
        <p:sp>
          <p:nvSpPr>
            <p:cNvPr id="46" name="Rectangle 45"/>
            <p:cNvSpPr/>
            <p:nvPr/>
          </p:nvSpPr>
          <p:spPr>
            <a:xfrm>
              <a:off x="4119326" y="5555601"/>
              <a:ext cx="551990" cy="471624"/>
            </a:xfrm>
            <a:prstGeom prst="rect">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52" name="Oval 51"/>
            <p:cNvSpPr/>
            <p:nvPr/>
          </p:nvSpPr>
          <p:spPr>
            <a:xfrm>
              <a:off x="4204386" y="5661085"/>
              <a:ext cx="86757" cy="86757"/>
            </a:xfrm>
            <a:prstGeom prst="ellipse">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53" name="Isosceles Triangle 52"/>
            <p:cNvSpPr>
              <a:spLocks/>
            </p:cNvSpPr>
            <p:nvPr/>
          </p:nvSpPr>
          <p:spPr>
            <a:xfrm>
              <a:off x="4428513" y="5675441"/>
              <a:ext cx="83983" cy="72399"/>
            </a:xfrm>
            <a:prstGeom prst="triangle">
              <a:avLst/>
            </a:prstGeom>
            <a:noFill/>
            <a:ln w="1310"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54" name="5-Point Star 53"/>
            <p:cNvSpPr/>
            <p:nvPr/>
          </p:nvSpPr>
          <p:spPr>
            <a:xfrm flipV="1">
              <a:off x="4354310" y="5826260"/>
              <a:ext cx="74600" cy="74599"/>
            </a:xfrm>
            <a:prstGeom prst="star5">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grpSp>
      <p:sp>
        <p:nvSpPr>
          <p:cNvPr id="57" name="Oval 56"/>
          <p:cNvSpPr/>
          <p:nvPr/>
        </p:nvSpPr>
        <p:spPr>
          <a:xfrm>
            <a:off x="2831875" y="2512188"/>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58" name="Oval 57"/>
          <p:cNvSpPr/>
          <p:nvPr/>
        </p:nvSpPr>
        <p:spPr>
          <a:xfrm>
            <a:off x="2910358" y="2663698"/>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59" name="Oval 58"/>
          <p:cNvSpPr/>
          <p:nvPr/>
        </p:nvSpPr>
        <p:spPr>
          <a:xfrm>
            <a:off x="2988840" y="2815207"/>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60" name="Isosceles Triangle 59"/>
          <p:cNvSpPr>
            <a:spLocks/>
          </p:cNvSpPr>
          <p:nvPr/>
        </p:nvSpPr>
        <p:spPr>
          <a:xfrm>
            <a:off x="3985256" y="2867629"/>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61" name="Isosceles Triangle 60"/>
          <p:cNvSpPr>
            <a:spLocks/>
          </p:cNvSpPr>
          <p:nvPr/>
        </p:nvSpPr>
        <p:spPr>
          <a:xfrm>
            <a:off x="3985256" y="2683863"/>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62" name="Isosceles Triangle 61"/>
          <p:cNvSpPr>
            <a:spLocks/>
          </p:cNvSpPr>
          <p:nvPr/>
        </p:nvSpPr>
        <p:spPr>
          <a:xfrm>
            <a:off x="3985256" y="2500099"/>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63" name="5-Point Star 62"/>
          <p:cNvSpPr>
            <a:spLocks/>
          </p:cNvSpPr>
          <p:nvPr/>
        </p:nvSpPr>
        <p:spPr>
          <a:xfrm flipV="1">
            <a:off x="4868848" y="2838231"/>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64" name="5-Point Star 63"/>
          <p:cNvSpPr>
            <a:spLocks/>
          </p:cNvSpPr>
          <p:nvPr/>
        </p:nvSpPr>
        <p:spPr>
          <a:xfrm flipV="1">
            <a:off x="4992783" y="2651356"/>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65" name="5-Point Star 64"/>
          <p:cNvSpPr>
            <a:spLocks/>
          </p:cNvSpPr>
          <p:nvPr/>
        </p:nvSpPr>
        <p:spPr>
          <a:xfrm flipV="1">
            <a:off x="5116718" y="2464482"/>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b="14313"/>
          <a:stretch/>
        </p:blipFill>
        <p:spPr>
          <a:xfrm>
            <a:off x="2485426" y="1915363"/>
            <a:ext cx="511718" cy="438473"/>
          </a:xfrm>
          <a:prstGeom prst="rect">
            <a:avLst/>
          </a:prstGeom>
        </p:spPr>
      </p:pic>
      <p:pic>
        <p:nvPicPr>
          <p:cNvPr id="97" name="Picture 96"/>
          <p:cNvPicPr>
            <a:picLocks noChangeAspect="1"/>
          </p:cNvPicPr>
          <p:nvPr/>
        </p:nvPicPr>
        <p:blipFill rotWithShape="1">
          <a:blip r:embed="rId6">
            <a:extLst>
              <a:ext uri="{28A0092B-C50C-407E-A947-70E740481C1C}">
                <a14:useLocalDpi xmlns:a14="http://schemas.microsoft.com/office/drawing/2010/main" val="0"/>
              </a:ext>
            </a:extLst>
          </a:blip>
          <a:srcRect b="14313"/>
          <a:stretch/>
        </p:blipFill>
        <p:spPr>
          <a:xfrm>
            <a:off x="3673343" y="1915363"/>
            <a:ext cx="511718" cy="438473"/>
          </a:xfrm>
          <a:prstGeom prst="rect">
            <a:avLst/>
          </a:prstGeom>
        </p:spPr>
      </p:pic>
      <p:pic>
        <p:nvPicPr>
          <p:cNvPr id="105" name="Picture 104"/>
          <p:cNvPicPr>
            <a:picLocks noChangeAspect="1"/>
          </p:cNvPicPr>
          <p:nvPr/>
        </p:nvPicPr>
        <p:blipFill rotWithShape="1">
          <a:blip r:embed="rId6">
            <a:extLst>
              <a:ext uri="{28A0092B-C50C-407E-A947-70E740481C1C}">
                <a14:useLocalDpi xmlns:a14="http://schemas.microsoft.com/office/drawing/2010/main" val="0"/>
              </a:ext>
            </a:extLst>
          </a:blip>
          <a:srcRect b="14313"/>
          <a:stretch/>
        </p:blipFill>
        <p:spPr>
          <a:xfrm>
            <a:off x="4861260" y="1915363"/>
            <a:ext cx="511718" cy="438473"/>
          </a:xfrm>
          <a:prstGeom prst="rect">
            <a:avLst/>
          </a:prstGeom>
        </p:spPr>
      </p:pic>
      <p:sp>
        <p:nvSpPr>
          <p:cNvPr id="70" name="TextBox 69"/>
          <p:cNvSpPr txBox="1"/>
          <p:nvPr/>
        </p:nvSpPr>
        <p:spPr>
          <a:xfrm>
            <a:off x="908877" y="4467902"/>
            <a:ext cx="1128514" cy="276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r>
              <a:rPr lang="pt-BR" b="1" dirty="0" err="1" smtClean="0">
                <a:solidFill>
                  <a:srgbClr val="575757"/>
                </a:solidFill>
              </a:rPr>
              <a:t>Customers</a:t>
            </a:r>
            <a:endParaRPr lang="pt-BR" b="1" dirty="0" smtClean="0">
              <a:solidFill>
                <a:srgbClr val="575757"/>
              </a:solidFill>
            </a:endParaRPr>
          </a:p>
        </p:txBody>
      </p:sp>
      <p:cxnSp>
        <p:nvCxnSpPr>
          <p:cNvPr id="5" name="Straight Arrow Connector 4"/>
          <p:cNvCxnSpPr>
            <a:stCxn id="105" idx="2"/>
          </p:cNvCxnSpPr>
          <p:nvPr/>
        </p:nvCxnSpPr>
        <p:spPr>
          <a:xfrm flipH="1">
            <a:off x="4724191" y="2353836"/>
            <a:ext cx="392928" cy="624433"/>
          </a:xfrm>
          <a:prstGeom prst="straightConnector1">
            <a:avLst/>
          </a:prstGeom>
          <a:ln w="19050" cap="rnd" cmpd="sng" algn="ctr">
            <a:solidFill>
              <a:srgbClr val="29BA74"/>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830123" y="4026944"/>
            <a:ext cx="0" cy="259917"/>
          </a:xfrm>
          <a:prstGeom prst="straightConnector1">
            <a:avLst/>
          </a:prstGeom>
          <a:ln w="19050" cap="rnd" cmpd="sng" algn="ctr">
            <a:solidFill>
              <a:srgbClr val="29BA74"/>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97" idx="2"/>
          </p:cNvCxnSpPr>
          <p:nvPr/>
        </p:nvCxnSpPr>
        <p:spPr>
          <a:xfrm>
            <a:off x="3929202" y="2353836"/>
            <a:ext cx="6652" cy="672571"/>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5323764" y="2248399"/>
            <a:ext cx="73444" cy="1405331"/>
          </a:xfrm>
          <a:prstGeom prst="bentConnector3">
            <a:avLst>
              <a:gd name="adj1" fmla="val 4306045"/>
            </a:avLst>
          </a:prstGeom>
          <a:ln w="19050" cap="rnd" cmpd="sng" algn="ctr">
            <a:solidFill>
              <a:srgbClr val="D4DF33"/>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009633" y="2115352"/>
            <a:ext cx="1707008" cy="61026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b="1" dirty="0" smtClean="0">
                <a:solidFill>
                  <a:srgbClr val="575757"/>
                </a:solidFill>
              </a:rPr>
              <a:t>Flow of Goods</a:t>
            </a:r>
          </a:p>
        </p:txBody>
      </p:sp>
      <p:grpSp>
        <p:nvGrpSpPr>
          <p:cNvPr id="75" name="Group 74"/>
          <p:cNvGrpSpPr/>
          <p:nvPr/>
        </p:nvGrpSpPr>
        <p:grpSpPr>
          <a:xfrm>
            <a:off x="10105657" y="1848192"/>
            <a:ext cx="937045" cy="914400"/>
            <a:chOff x="8102600" y="3828875"/>
            <a:chExt cx="937045" cy="914400"/>
          </a:xfrm>
        </p:grpSpPr>
        <p:pic>
          <p:nvPicPr>
            <p:cNvPr id="92171" name="Picture 11" descr="https://www.julebox.in/media/catalog/product/cache/1/image/9df78eab33525d08d6e5fb8d27136e95/p/l/plain_coin_2_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600" y="3828875"/>
              <a:ext cx="937045" cy="914400"/>
            </a:xfrm>
            <a:prstGeom prst="rect">
              <a:avLst/>
            </a:prstGeom>
            <a:noFill/>
            <a:extLst>
              <a:ext uri="{909E8E84-426E-40DD-AFC4-6F175D3DCCD1}">
                <a14:hiddenFill xmlns:a14="http://schemas.microsoft.com/office/drawing/2010/main">
                  <a:solidFill>
                    <a:srgbClr val="FFFFFF"/>
                  </a:solidFill>
                </a14:hiddenFill>
              </a:ext>
            </a:extLst>
          </p:spPr>
        </p:pic>
        <p:pic>
          <p:nvPicPr>
            <p:cNvPr id="92168" name="Picture 8" descr="Image result for sprout"/>
            <p:cNvPicPr>
              <a:picLocks noChangeAspect="1" noChangeArrowheads="1"/>
            </p:cNvPicPr>
            <p:nvPr/>
          </p:nvPicPr>
          <p:blipFill rotWithShape="1">
            <a:blip r:embed="rId8">
              <a:extLst>
                <a:ext uri="{28A0092B-C50C-407E-A947-70E740481C1C}">
                  <a14:useLocalDpi xmlns:a14="http://schemas.microsoft.com/office/drawing/2010/main" val="0"/>
                </a:ext>
              </a:extLst>
            </a:blip>
            <a:srcRect l="34877" t="1185" r="29482" b="40780"/>
            <a:stretch/>
          </p:blipFill>
          <p:spPr bwMode="auto">
            <a:xfrm>
              <a:off x="8377978" y="4108102"/>
              <a:ext cx="335487" cy="38134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Rectangle 97"/>
          <p:cNvSpPr/>
          <p:nvPr/>
        </p:nvSpPr>
        <p:spPr>
          <a:xfrm>
            <a:off x="8440723" y="4869480"/>
            <a:ext cx="2807270" cy="61026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SzPct val="100000"/>
              <a:buFont typeface="Trebuchet MS" panose="020B0603020202020204" pitchFamily="34" charset="0"/>
              <a:buChar char="​"/>
            </a:pPr>
            <a:r>
              <a:rPr lang="en-US" sz="1400" dirty="0" smtClean="0">
                <a:solidFill>
                  <a:schemeClr val="tx1">
                    <a:lumMod val="100000"/>
                  </a:schemeClr>
                </a:solidFill>
                <a:latin typeface="Trebuchet MS" panose="020B0603020202020204" pitchFamily="34" charset="0"/>
              </a:rPr>
              <a:t>Customers rate producers to signal preference</a:t>
            </a:r>
          </a:p>
          <a:p>
            <a:pPr>
              <a:buSzPct val="100000"/>
              <a:buFont typeface="Trebuchet MS" panose="020B0603020202020204" pitchFamily="34" charset="0"/>
              <a:buChar char="​"/>
            </a:pPr>
            <a:endParaRPr lang="en-US" sz="1400" dirty="0" smtClean="0">
              <a:solidFill>
                <a:schemeClr val="tx1">
                  <a:lumMod val="100000"/>
                </a:schemeClr>
              </a:solidFill>
              <a:latin typeface="Trebuchet MS" panose="020B0603020202020204" pitchFamily="34" charset="0"/>
            </a:endParaRPr>
          </a:p>
          <a:p>
            <a:pPr>
              <a:buSzPct val="100000"/>
              <a:buFont typeface="Trebuchet MS" panose="020B0603020202020204" pitchFamily="34" charset="0"/>
              <a:buChar char="​"/>
            </a:pPr>
            <a:r>
              <a:rPr lang="en-US" sz="1400" dirty="0" err="1" smtClean="0">
                <a:solidFill>
                  <a:schemeClr val="tx1">
                    <a:lumMod val="100000"/>
                  </a:schemeClr>
                </a:solidFill>
                <a:latin typeface="Trebuchet MS" panose="020B0603020202020204" pitchFamily="34" charset="0"/>
              </a:rPr>
              <a:t>GrowNYC</a:t>
            </a:r>
            <a:r>
              <a:rPr lang="en-US" sz="1400" dirty="0" smtClean="0">
                <a:solidFill>
                  <a:schemeClr val="tx1">
                    <a:lumMod val="100000"/>
                  </a:schemeClr>
                </a:solidFill>
                <a:latin typeface="Trebuchet MS" panose="020B0603020202020204" pitchFamily="34" charset="0"/>
              </a:rPr>
              <a:t> monitors to identify and promote best farms</a:t>
            </a:r>
          </a:p>
          <a:p>
            <a:endParaRPr lang="en-US" sz="1400" dirty="0">
              <a:solidFill>
                <a:srgbClr val="575757"/>
              </a:solidFill>
            </a:endParaRPr>
          </a:p>
        </p:txBody>
      </p:sp>
      <p:cxnSp>
        <p:nvCxnSpPr>
          <p:cNvPr id="87" name="Elbow Connector 86"/>
          <p:cNvCxnSpPr>
            <a:stCxn id="46" idx="2"/>
            <a:endCxn id="105" idx="3"/>
          </p:cNvCxnSpPr>
          <p:nvPr/>
        </p:nvCxnSpPr>
        <p:spPr>
          <a:xfrm rot="5400000" flipH="1" flipV="1">
            <a:off x="3422874" y="3540094"/>
            <a:ext cx="3355597" cy="544609"/>
          </a:xfrm>
          <a:prstGeom prst="bentConnector4">
            <a:avLst>
              <a:gd name="adj1" fmla="val -6812"/>
              <a:gd name="adj2" fmla="val 636348"/>
            </a:avLst>
          </a:prstGeom>
          <a:ln w="19050" cap="rnd" cmpd="sng" algn="ctr">
            <a:solidFill>
              <a:srgbClr val="E71C57"/>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6009633" y="2693221"/>
            <a:ext cx="2807270" cy="61026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SzPct val="100000"/>
              <a:buFont typeface="Trebuchet MS" panose="020B0603020202020204" pitchFamily="34" charset="0"/>
              <a:buChar char="​"/>
            </a:pPr>
            <a:r>
              <a:rPr lang="en-US" sz="1400" dirty="0" smtClean="0">
                <a:solidFill>
                  <a:schemeClr val="tx1">
                    <a:lumMod val="100000"/>
                  </a:schemeClr>
                </a:solidFill>
                <a:latin typeface="Trebuchet MS" panose="020B0603020202020204" pitchFamily="34" charset="0"/>
              </a:rPr>
              <a:t>Packaging ba</a:t>
            </a:r>
            <a:r>
              <a:rPr lang="en-US" sz="1400" b="1" dirty="0" smtClean="0">
                <a:solidFill>
                  <a:schemeClr val="tx1">
                    <a:lumMod val="100000"/>
                  </a:schemeClr>
                </a:solidFill>
                <a:latin typeface="Trebuchet MS" panose="020B0603020202020204" pitchFamily="34" charset="0"/>
              </a:rPr>
              <a:t>rcode </a:t>
            </a:r>
            <a:r>
              <a:rPr lang="en-US" sz="1400" dirty="0" smtClean="0">
                <a:solidFill>
                  <a:schemeClr val="tx1">
                    <a:lumMod val="100000"/>
                  </a:schemeClr>
                </a:solidFill>
                <a:latin typeface="Trebuchet MS" panose="020B0603020202020204" pitchFamily="34" charset="0"/>
              </a:rPr>
              <a:t>logged </a:t>
            </a:r>
          </a:p>
          <a:p>
            <a:pPr>
              <a:buSzPct val="100000"/>
              <a:buFont typeface="Trebuchet MS" panose="020B0603020202020204" pitchFamily="34" charset="0"/>
              <a:buChar char="​"/>
            </a:pPr>
            <a:r>
              <a:rPr lang="en-US" sz="1400" dirty="0" smtClean="0">
                <a:solidFill>
                  <a:schemeClr val="tx1">
                    <a:lumMod val="100000"/>
                  </a:schemeClr>
                </a:solidFill>
                <a:latin typeface="Trebuchet MS" panose="020B0603020202020204" pitchFamily="34" charset="0"/>
              </a:rPr>
              <a:t>on chain; track provenance </a:t>
            </a:r>
          </a:p>
          <a:p>
            <a:pPr>
              <a:buSzPct val="100000"/>
              <a:buFont typeface="Trebuchet MS" panose="020B0603020202020204" pitchFamily="34" charset="0"/>
              <a:buChar char="​"/>
            </a:pPr>
            <a:r>
              <a:rPr lang="en-US" sz="1400" dirty="0" smtClean="0">
                <a:solidFill>
                  <a:schemeClr val="tx1">
                    <a:lumMod val="100000"/>
                  </a:schemeClr>
                </a:solidFill>
                <a:latin typeface="Trebuchet MS" panose="020B0603020202020204" pitchFamily="34" charset="0"/>
              </a:rPr>
              <a:t>through scanner</a:t>
            </a:r>
          </a:p>
        </p:txBody>
      </p:sp>
      <p:sp>
        <p:nvSpPr>
          <p:cNvPr id="108" name="Rectangle 107"/>
          <p:cNvSpPr/>
          <p:nvPr/>
        </p:nvSpPr>
        <p:spPr>
          <a:xfrm>
            <a:off x="8457630" y="2736687"/>
            <a:ext cx="2807270" cy="61026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SzPct val="100000"/>
              <a:buFont typeface="Trebuchet MS" panose="020B0603020202020204" pitchFamily="34" charset="0"/>
              <a:buChar char="​"/>
            </a:pPr>
            <a:r>
              <a:rPr lang="en-US" sz="1400" dirty="0" err="1" smtClean="0">
                <a:solidFill>
                  <a:schemeClr val="tx1">
                    <a:lumMod val="100000"/>
                  </a:schemeClr>
                </a:solidFill>
                <a:latin typeface="Trebuchet MS" panose="020B0603020202020204" pitchFamily="34" charset="0"/>
              </a:rPr>
              <a:t>SproutCoin</a:t>
            </a:r>
            <a:r>
              <a:rPr lang="en-US" sz="1400" dirty="0" smtClean="0">
                <a:solidFill>
                  <a:schemeClr val="tx1">
                    <a:lumMod val="100000"/>
                  </a:schemeClr>
                </a:solidFill>
                <a:latin typeface="Trebuchet MS" panose="020B0603020202020204" pitchFamily="34" charset="0"/>
              </a:rPr>
              <a:t> paid upon receipt; </a:t>
            </a:r>
            <a:r>
              <a:rPr lang="en-US" sz="1400" dirty="0" err="1" smtClean="0">
                <a:solidFill>
                  <a:schemeClr val="tx1">
                    <a:lumMod val="100000"/>
                  </a:schemeClr>
                </a:solidFill>
                <a:latin typeface="Trebuchet MS" panose="020B0603020202020204" pitchFamily="34" charset="0"/>
              </a:rPr>
              <a:t>onchain</a:t>
            </a:r>
            <a:r>
              <a:rPr lang="en-US" sz="1400" dirty="0" smtClean="0">
                <a:solidFill>
                  <a:schemeClr val="tx1">
                    <a:lumMod val="100000"/>
                  </a:schemeClr>
                </a:solidFill>
                <a:latin typeface="Trebuchet MS" panose="020B0603020202020204" pitchFamily="34" charset="0"/>
              </a:rPr>
              <a:t> redemption contract triggers </a:t>
            </a:r>
            <a:r>
              <a:rPr lang="en-US" sz="1400" dirty="0" err="1" smtClean="0">
                <a:solidFill>
                  <a:schemeClr val="tx1">
                    <a:lumMod val="100000"/>
                  </a:schemeClr>
                </a:solidFill>
                <a:latin typeface="Trebuchet MS" panose="020B0603020202020204" pitchFamily="34" charset="0"/>
              </a:rPr>
              <a:t>offchain</a:t>
            </a:r>
            <a:r>
              <a:rPr lang="en-US" sz="1400" dirty="0" smtClean="0">
                <a:solidFill>
                  <a:schemeClr val="tx1">
                    <a:lumMod val="100000"/>
                  </a:schemeClr>
                </a:solidFill>
                <a:latin typeface="Trebuchet MS" panose="020B0603020202020204" pitchFamily="34" charset="0"/>
              </a:rPr>
              <a:t> payment process</a:t>
            </a:r>
          </a:p>
        </p:txBody>
      </p:sp>
      <p:sp>
        <p:nvSpPr>
          <p:cNvPr id="109" name="Rectangle 108"/>
          <p:cNvSpPr/>
          <p:nvPr/>
        </p:nvSpPr>
        <p:spPr>
          <a:xfrm>
            <a:off x="8395306" y="2091634"/>
            <a:ext cx="2000238" cy="61026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b="1" dirty="0" smtClean="0">
                <a:solidFill>
                  <a:srgbClr val="575757"/>
                </a:solidFill>
              </a:rPr>
              <a:t>Flow of money</a:t>
            </a:r>
          </a:p>
        </p:txBody>
      </p:sp>
      <p:sp>
        <p:nvSpPr>
          <p:cNvPr id="110" name="Rectangle 109"/>
          <p:cNvSpPr/>
          <p:nvPr/>
        </p:nvSpPr>
        <p:spPr>
          <a:xfrm>
            <a:off x="8395306" y="3770340"/>
            <a:ext cx="2211080" cy="61026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Aft>
                <a:spcPts val="1000"/>
              </a:spcAft>
            </a:pPr>
            <a:r>
              <a:rPr lang="en-US" b="1" dirty="0" smtClean="0">
                <a:solidFill>
                  <a:srgbClr val="575757"/>
                </a:solidFill>
              </a:rPr>
              <a:t>Flow of information</a:t>
            </a:r>
          </a:p>
        </p:txBody>
      </p:sp>
      <p:sp>
        <p:nvSpPr>
          <p:cNvPr id="93" name="TextBox 92"/>
          <p:cNvSpPr txBox="1"/>
          <p:nvPr/>
        </p:nvSpPr>
        <p:spPr>
          <a:xfrm>
            <a:off x="4649426" y="1595168"/>
            <a:ext cx="902491" cy="3385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a:r>
              <a:rPr lang="pt-BR" sz="1100" dirty="0" smtClean="0">
                <a:solidFill>
                  <a:srgbClr val="575757"/>
                </a:solidFill>
              </a:rPr>
              <a:t>Frank </a:t>
            </a:r>
            <a:r>
              <a:rPr lang="pt-BR" sz="1100" dirty="0" err="1" smtClean="0">
                <a:solidFill>
                  <a:srgbClr val="575757"/>
                </a:solidFill>
              </a:rPr>
              <a:t>Fichera</a:t>
            </a:r>
            <a:r>
              <a:rPr lang="pt-BR" sz="1100" dirty="0" smtClean="0">
                <a:solidFill>
                  <a:srgbClr val="575757"/>
                </a:solidFill>
              </a:rPr>
              <a:t> </a:t>
            </a:r>
          </a:p>
          <a:p>
            <a:pPr algn="ctr"/>
            <a:r>
              <a:rPr lang="pt-BR" sz="1100" dirty="0" err="1" smtClean="0">
                <a:solidFill>
                  <a:srgbClr val="575757"/>
                </a:solidFill>
              </a:rPr>
              <a:t>Farms</a:t>
            </a:r>
            <a:endParaRPr lang="pt-BR" sz="1100" dirty="0" smtClean="0">
              <a:solidFill>
                <a:srgbClr val="575757"/>
              </a:solidFill>
            </a:endParaRPr>
          </a:p>
        </p:txBody>
      </p:sp>
      <p:pic>
        <p:nvPicPr>
          <p:cNvPr id="67" name="Picture 66"/>
          <p:cNvPicPr>
            <a:picLocks noChangeAspect="1"/>
          </p:cNvPicPr>
          <p:nvPr/>
        </p:nvPicPr>
        <p:blipFill>
          <a:blip r:embed="rId9"/>
          <a:stretch>
            <a:fillRect/>
          </a:stretch>
        </p:blipFill>
        <p:spPr>
          <a:xfrm>
            <a:off x="938967" y="5904198"/>
            <a:ext cx="882216" cy="764587"/>
          </a:xfrm>
          <a:prstGeom prst="rect">
            <a:avLst/>
          </a:prstGeom>
        </p:spPr>
      </p:pic>
      <p:sp>
        <p:nvSpPr>
          <p:cNvPr id="68" name="Rectangle 67"/>
          <p:cNvSpPr/>
          <p:nvPr/>
        </p:nvSpPr>
        <p:spPr>
          <a:xfrm>
            <a:off x="1806905" y="6025331"/>
            <a:ext cx="6633818" cy="689429"/>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SzPct val="100000"/>
              <a:buFont typeface="Trebuchet MS" panose="020B0603020202020204" pitchFamily="34" charset="0"/>
              <a:buChar char="​"/>
            </a:pPr>
            <a:r>
              <a:rPr lang="en-US" sz="1200" dirty="0" err="1" smtClean="0">
                <a:solidFill>
                  <a:schemeClr val="tx1">
                    <a:lumMod val="100000"/>
                  </a:schemeClr>
                </a:solidFill>
                <a:latin typeface="Trebuchet MS" panose="020B0603020202020204" pitchFamily="34" charset="0"/>
              </a:rPr>
              <a:t>GrowNYC</a:t>
            </a:r>
            <a:r>
              <a:rPr lang="en-US" sz="1200" dirty="0" smtClean="0">
                <a:solidFill>
                  <a:schemeClr val="tx1">
                    <a:lumMod val="100000"/>
                  </a:schemeClr>
                </a:solidFill>
                <a:latin typeface="Trebuchet MS" panose="020B0603020202020204" pitchFamily="34" charset="0"/>
              </a:rPr>
              <a:t> runs permissioned consortium chain with Quorum</a:t>
            </a:r>
          </a:p>
          <a:p>
            <a:pPr>
              <a:buSzPct val="100000"/>
              <a:buFont typeface="Trebuchet MS" panose="020B0603020202020204" pitchFamily="34" charset="0"/>
              <a:buChar char="​"/>
            </a:pPr>
            <a:r>
              <a:rPr lang="en-US" sz="1200" dirty="0" smtClean="0">
                <a:solidFill>
                  <a:schemeClr val="tx1">
                    <a:lumMod val="100000"/>
                  </a:schemeClr>
                </a:solidFill>
                <a:latin typeface="Trebuchet MS" panose="020B0603020202020204" pitchFamily="34" charset="0"/>
              </a:rPr>
              <a:t>Ecosystem will require ~20 wholesale customers as nodes, incentivized with </a:t>
            </a:r>
            <a:r>
              <a:rPr lang="en-US" sz="1200" dirty="0" err="1" smtClean="0">
                <a:solidFill>
                  <a:schemeClr val="tx1">
                    <a:lumMod val="100000"/>
                  </a:schemeClr>
                </a:solidFill>
                <a:latin typeface="Trebuchet MS" panose="020B0603020202020204" pitchFamily="34" charset="0"/>
              </a:rPr>
              <a:t>SproutCoin</a:t>
            </a:r>
            <a:endParaRPr lang="en-US" sz="1200" dirty="0" smtClean="0">
              <a:solidFill>
                <a:schemeClr val="tx1">
                  <a:lumMod val="100000"/>
                </a:schemeClr>
              </a:solidFill>
              <a:latin typeface="Trebuchet MS" panose="020B0603020202020204" pitchFamily="34" charset="0"/>
            </a:endParaRPr>
          </a:p>
        </p:txBody>
      </p:sp>
      <p:sp>
        <p:nvSpPr>
          <p:cNvPr id="96" name="Rectangle 95"/>
          <p:cNvSpPr/>
          <p:nvPr/>
        </p:nvSpPr>
        <p:spPr>
          <a:xfrm>
            <a:off x="11756572" y="3381829"/>
            <a:ext cx="391886" cy="3338285"/>
          </a:xfrm>
          <a:prstGeom prst="rect">
            <a:avLst/>
          </a:prstGeom>
          <a:solidFill>
            <a:srgbClr val="FFFFFF"/>
          </a:solidFill>
          <a:ln w="9525" cap="rnd"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err="1" smtClean="0">
              <a:solidFill>
                <a:srgbClr val="FFFFFF"/>
              </a:solidFill>
            </a:endParaRPr>
          </a:p>
        </p:txBody>
      </p:sp>
    </p:spTree>
    <p:extLst>
      <p:ext uri="{BB962C8B-B14F-4D97-AF65-F5344CB8AC3E}">
        <p14:creationId xmlns:p14="http://schemas.microsoft.com/office/powerpoint/2010/main" val="2286820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07"/>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08"/>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0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7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3"/>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11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7" grpId="0" animBg="1"/>
      <p:bldP spid="18" grpId="0" animBg="1"/>
      <p:bldP spid="20" grpId="0" animBg="1"/>
      <p:bldP spid="20" grpId="1" animBg="1"/>
      <p:bldP spid="21" grpId="0" animBg="1"/>
      <p:bldP spid="21" grpId="1" animBg="1"/>
      <p:bldP spid="22" grpId="0" animBg="1"/>
      <p:bldP spid="22" grpId="1" animBg="1"/>
      <p:bldP spid="57" grpId="0" animBg="1"/>
      <p:bldP spid="58" grpId="0" animBg="1"/>
      <p:bldP spid="59" grpId="0" animBg="1"/>
      <p:bldP spid="60" grpId="0" animBg="1"/>
      <p:bldP spid="61" grpId="0" animBg="1"/>
      <p:bldP spid="62" grpId="0" animBg="1"/>
      <p:bldP spid="63" grpId="0" animBg="1"/>
      <p:bldP spid="63" grpId="1" animBg="1"/>
      <p:bldP spid="64" grpId="0" animBg="1"/>
      <p:bldP spid="64" grpId="1" animBg="1"/>
      <p:bldP spid="65" grpId="0" animBg="1"/>
      <p:bldP spid="65" grpId="1" animBg="1"/>
      <p:bldP spid="43" grpId="0"/>
      <p:bldP spid="43" grpId="1"/>
      <p:bldP spid="98" grpId="0"/>
      <p:bldP spid="107" grpId="0"/>
      <p:bldP spid="107" grpId="1"/>
      <p:bldP spid="108" grpId="0"/>
      <p:bldP spid="108" grpId="1"/>
      <p:bldP spid="109" grpId="0"/>
      <p:bldP spid="109" grpId="1"/>
      <p:bldP spid="110" grpId="0"/>
      <p:bldP spid="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 name="Object 11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1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a:xfrm>
            <a:off x="630000" y="622800"/>
            <a:ext cx="10933350" cy="415498"/>
          </a:xfrm>
        </p:spPr>
        <p:txBody>
          <a:bodyPr/>
          <a:lstStyle/>
          <a:p>
            <a:r>
              <a:rPr lang="de-DE" sz="3000" dirty="0" err="1" smtClean="0"/>
              <a:t>Oasis</a:t>
            </a:r>
            <a:r>
              <a:rPr lang="de-DE" sz="3000" smtClean="0"/>
              <a:t> ecosystem</a:t>
            </a:r>
            <a:r>
              <a:rPr lang="de-DE" sz="3000" dirty="0" smtClean="0"/>
              <a:t> </a:t>
            </a:r>
            <a:r>
              <a:rPr lang="de-DE" sz="3000" dirty="0" err="1" smtClean="0"/>
              <a:t>overview</a:t>
            </a:r>
            <a:endParaRPr lang="de-DE" sz="3000" dirty="0"/>
          </a:p>
        </p:txBody>
      </p:sp>
      <p:graphicFrame>
        <p:nvGraphicFramePr>
          <p:cNvPr id="15" name="Table 14"/>
          <p:cNvGraphicFramePr>
            <a:graphicFrameLocks noGrp="1"/>
          </p:cNvGraphicFramePr>
          <p:nvPr>
            <p:extLst>
              <p:ext uri="{D42A27DB-BD31-4B8C-83A1-F6EECF244321}">
                <p14:modId xmlns:p14="http://schemas.microsoft.com/office/powerpoint/2010/main" val="2858091021"/>
              </p:ext>
            </p:extLst>
          </p:nvPr>
        </p:nvGraphicFramePr>
        <p:xfrm>
          <a:off x="6096674" y="2017056"/>
          <a:ext cx="5245897" cy="2900576"/>
        </p:xfrm>
        <a:graphic>
          <a:graphicData uri="http://schemas.openxmlformats.org/drawingml/2006/table">
            <a:tbl>
              <a:tblPr>
                <a:tableStyleId>{2D5ABB26-0587-4C30-8999-92F81FD0307C}</a:tableStyleId>
              </a:tblPr>
              <a:tblGrid>
                <a:gridCol w="5245897"/>
              </a:tblGrid>
              <a:tr h="576356">
                <a:tc>
                  <a:txBody>
                    <a:bodyPr/>
                    <a:lstStyle/>
                    <a:p>
                      <a:pPr marL="0" lvl="0" indent="0" algn="l" rtl="0" fontAlgn="base" hangingPunct="1">
                        <a:lnSpc>
                          <a:spcPct val="100000"/>
                        </a:lnSpc>
                        <a:spcBef>
                          <a:spcPct val="0"/>
                        </a:spcBef>
                        <a:spcAft>
                          <a:spcPct val="0"/>
                        </a:spcAft>
                      </a:pPr>
                      <a:r>
                        <a:rPr lang="en-US" sz="1400" b="1" i="0" u="none" strike="noStrike" dirty="0" smtClean="0">
                          <a:solidFill>
                            <a:srgbClr val="575757"/>
                          </a:solidFill>
                          <a:effectLst/>
                          <a:latin typeface="Trebuchet MS" panose="020B0603020202020204" pitchFamily="34" charset="0"/>
                        </a:rPr>
                        <a:t>MVP Features</a:t>
                      </a:r>
                      <a:endParaRPr lang="en-US" sz="1400" b="1" i="0" u="none" strike="noStrike" dirty="0">
                        <a:solidFill>
                          <a:srgbClr val="575757"/>
                        </a:solidFill>
                        <a:effectLst/>
                        <a:latin typeface="Trebuchet MS" panose="020B0603020202020204" pitchFamily="34" charset="0"/>
                      </a:endParaRPr>
                    </a:p>
                  </a:txBody>
                  <a:tcPr marL="72000" marR="72000" marT="73152" marB="73152" anchor="b">
                    <a:lnT>
                      <a:noFill/>
                    </a:lnT>
                    <a:lnB w="9525" cap="flat" cmpd="sng" algn="ctr">
                      <a:solidFill>
                        <a:srgbClr val="9A9A9A">
                          <a:lumMod val="100000"/>
                        </a:srgbClr>
                      </a:solidFill>
                      <a:prstDash val="solid"/>
                      <a:round/>
                      <a:headEnd type="none" w="med" len="med"/>
                      <a:tailEnd type="none" w="med" len="med"/>
                    </a:lnB>
                  </a:tcPr>
                </a:tc>
              </a:tr>
              <a:tr h="774740">
                <a:tc>
                  <a:txBody>
                    <a:bodyPr/>
                    <a:lstStyle/>
                    <a:p>
                      <a:pPr marL="0" indent="0" algn="l" rtl="0" fontAlgn="auto" hangingPunct="1">
                        <a:lnSpc>
                          <a:spcPct val="100000"/>
                        </a:lnSpc>
                        <a:spcBef>
                          <a:spcPts val="0"/>
                        </a:spcBef>
                        <a:spcAft>
                          <a:spcPts val="0"/>
                        </a:spcAft>
                      </a:pPr>
                      <a:r>
                        <a:rPr lang="en-US" sz="1400" b="0" i="0" u="none" strike="noStrike" dirty="0" smtClean="0">
                          <a:solidFill>
                            <a:srgbClr val="575757"/>
                          </a:solidFill>
                          <a:effectLst/>
                          <a:latin typeface="Trebuchet MS" panose="020B0603020202020204" pitchFamily="34" charset="0"/>
                        </a:rPr>
                        <a:t>Package barcode on chain</a:t>
                      </a:r>
                      <a:r>
                        <a:rPr lang="en-US" sz="1400" b="0" i="0" u="none" strike="noStrike" baseline="0" dirty="0" smtClean="0">
                          <a:solidFill>
                            <a:srgbClr val="575757"/>
                          </a:solidFill>
                          <a:effectLst/>
                          <a:latin typeface="Trebuchet MS" panose="020B0603020202020204" pitchFamily="34" charset="0"/>
                        </a:rPr>
                        <a:t> with full readable provenance</a:t>
                      </a:r>
                      <a:endParaRPr lang="en-US" sz="1400" b="0" i="0" u="none" strike="noStrike" dirty="0">
                        <a:solidFill>
                          <a:srgbClr val="575757"/>
                        </a:solidFill>
                        <a:effectLst/>
                        <a:latin typeface="Trebuchet MS" panose="020B0603020202020204" pitchFamily="34" charset="0"/>
                      </a:endParaRPr>
                    </a:p>
                  </a:txBody>
                  <a:tcPr marL="72000" marR="72000" marT="73152" marB="73152">
                    <a:lnT w="9525" cap="flat" cmpd="sng" algn="ctr">
                      <a:solidFill>
                        <a:srgbClr val="9A9A9A">
                          <a:lumMod val="100000"/>
                        </a:srgbClr>
                      </a:solidFill>
                      <a:prstDash val="solid"/>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r>
              <a:tr h="774740">
                <a:tc>
                  <a:txBody>
                    <a:bodyPr/>
                    <a:lstStyle/>
                    <a:p>
                      <a:pPr marL="0" indent="0" algn="l" rtl="0" fontAlgn="auto" hangingPunct="1">
                        <a:lnSpc>
                          <a:spcPct val="100000"/>
                        </a:lnSpc>
                        <a:spcBef>
                          <a:spcPts val="0"/>
                        </a:spcBef>
                        <a:spcAft>
                          <a:spcPts val="0"/>
                        </a:spcAft>
                      </a:pPr>
                      <a:r>
                        <a:rPr lang="en-US" sz="1400" b="0" i="0" u="none" strike="noStrike" dirty="0" smtClean="0">
                          <a:solidFill>
                            <a:srgbClr val="575757"/>
                          </a:solidFill>
                          <a:effectLst/>
                          <a:latin typeface="Trebuchet MS" panose="020B0603020202020204" pitchFamily="34" charset="0"/>
                        </a:rPr>
                        <a:t>Payment in Sprout Token</a:t>
                      </a:r>
                      <a:r>
                        <a:rPr lang="en-US" sz="1400" b="0" i="0" u="none" strike="noStrike" baseline="0" dirty="0" smtClean="0">
                          <a:solidFill>
                            <a:srgbClr val="575757"/>
                          </a:solidFill>
                          <a:effectLst/>
                          <a:latin typeface="Trebuchet MS" panose="020B0603020202020204" pitchFamily="34" charset="0"/>
                        </a:rPr>
                        <a:t> with redemption contract</a:t>
                      </a:r>
                    </a:p>
                  </a:txBody>
                  <a:tcPr marL="72000" marR="72000" marT="73152" marB="73152">
                    <a:lnT w="9525" cap="flat" cmpd="sng" algn="ctr">
                      <a:solidFill>
                        <a:schemeClr val="bg1">
                          <a:lumMod val="85000"/>
                        </a:schemeClr>
                      </a:solidFill>
                      <a:prstDash val="sysDash"/>
                      <a:round/>
                      <a:headEnd type="none" w="med" len="med"/>
                      <a:tailEnd type="none" w="med" len="med"/>
                    </a:lnT>
                    <a:lnB w="9525" cap="flat" cmpd="sng" algn="ctr">
                      <a:solidFill>
                        <a:schemeClr val="bg1">
                          <a:lumMod val="85000"/>
                        </a:schemeClr>
                      </a:solidFill>
                      <a:prstDash val="sysDash"/>
                      <a:round/>
                      <a:headEnd type="none" w="med" len="med"/>
                      <a:tailEnd type="none" w="med" len="med"/>
                    </a:lnB>
                  </a:tcPr>
                </a:tc>
              </a:tr>
              <a:tr h="774740">
                <a:tc>
                  <a:txBody>
                    <a:bodyPr/>
                    <a:lstStyle/>
                    <a:p>
                      <a:pPr marL="0" indent="0" algn="l" rtl="0" fontAlgn="auto" hangingPunct="1">
                        <a:lnSpc>
                          <a:spcPct val="100000"/>
                        </a:lnSpc>
                        <a:spcBef>
                          <a:spcPts val="0"/>
                        </a:spcBef>
                        <a:spcAft>
                          <a:spcPts val="0"/>
                        </a:spcAft>
                      </a:pPr>
                      <a:r>
                        <a:rPr lang="en-US" sz="1400" b="0" i="0" u="none" strike="noStrike" dirty="0" smtClean="0">
                          <a:solidFill>
                            <a:srgbClr val="575757"/>
                          </a:solidFill>
                          <a:effectLst/>
                          <a:latin typeface="Trebuchet MS" panose="020B0603020202020204" pitchFamily="34" charset="0"/>
                        </a:rPr>
                        <a:t>End customers share </a:t>
                      </a:r>
                      <a:r>
                        <a:rPr lang="en-US" sz="1400" b="0" i="0" u="none" strike="noStrike" baseline="0" dirty="0" smtClean="0">
                          <a:solidFill>
                            <a:srgbClr val="575757"/>
                          </a:solidFill>
                          <a:effectLst/>
                          <a:latin typeface="Trebuchet MS" panose="020B0603020202020204" pitchFamily="34" charset="0"/>
                        </a:rPr>
                        <a:t> to </a:t>
                      </a:r>
                      <a:r>
                        <a:rPr lang="en-US" sz="1400" b="0" i="0" u="none" strike="noStrike" dirty="0" smtClean="0">
                          <a:solidFill>
                            <a:srgbClr val="575757"/>
                          </a:solidFill>
                          <a:effectLst/>
                          <a:latin typeface="Trebuchet MS" panose="020B0603020202020204" pitchFamily="34" charset="0"/>
                        </a:rPr>
                        <a:t>signal preference </a:t>
                      </a:r>
                      <a:endParaRPr lang="en-US" sz="1400" b="0" i="0" u="none" strike="noStrike" dirty="0">
                        <a:solidFill>
                          <a:srgbClr val="575757"/>
                        </a:solidFill>
                        <a:effectLst/>
                        <a:latin typeface="Trebuchet MS" panose="020B0603020202020204" pitchFamily="34" charset="0"/>
                      </a:endParaRPr>
                    </a:p>
                  </a:txBody>
                  <a:tcPr marL="72000" marR="72000" marT="73152" marB="73152">
                    <a:lnT w="9525" cap="flat" cmpd="sng" algn="ctr">
                      <a:solidFill>
                        <a:schemeClr val="bg1">
                          <a:lumMod val="85000"/>
                        </a:schemeClr>
                      </a:solidFill>
                      <a:prstDash val="sysDash"/>
                      <a:round/>
                      <a:headEnd type="none" w="med" len="med"/>
                      <a:tailEnd type="none" w="med" len="med"/>
                    </a:lnT>
                  </a:tcPr>
                </a:tc>
              </a:tr>
            </a:tbl>
          </a:graphicData>
        </a:graphic>
      </p:graphicFrame>
      <p:sp>
        <p:nvSpPr>
          <p:cNvPr id="71" name="Rectangle 70"/>
          <p:cNvSpPr/>
          <p:nvPr/>
        </p:nvSpPr>
        <p:spPr>
          <a:xfrm>
            <a:off x="11742058" y="3381829"/>
            <a:ext cx="391886" cy="3338285"/>
          </a:xfrm>
          <a:prstGeom prst="rect">
            <a:avLst/>
          </a:prstGeom>
          <a:solidFill>
            <a:srgbClr val="FFFFFF"/>
          </a:solidFill>
          <a:ln w="9525" cap="rnd"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err="1" smtClean="0">
              <a:solidFill>
                <a:srgbClr val="FFFFFF"/>
              </a:solidFill>
            </a:endParaRPr>
          </a:p>
        </p:txBody>
      </p:sp>
      <p:grpSp>
        <p:nvGrpSpPr>
          <p:cNvPr id="4" name="Group 3"/>
          <p:cNvGrpSpPr/>
          <p:nvPr/>
        </p:nvGrpSpPr>
        <p:grpSpPr>
          <a:xfrm>
            <a:off x="965804" y="1914482"/>
            <a:ext cx="4426456" cy="3895029"/>
            <a:chOff x="1125461" y="1595168"/>
            <a:chExt cx="4426456" cy="3895029"/>
          </a:xfrm>
        </p:grpSpPr>
        <p:sp>
          <p:nvSpPr>
            <p:cNvPr id="75" name="TextBox 74"/>
            <p:cNvSpPr txBox="1"/>
            <p:nvPr/>
          </p:nvSpPr>
          <p:spPr>
            <a:xfrm>
              <a:off x="1125461" y="3233142"/>
              <a:ext cx="1025922" cy="276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r>
                <a:rPr lang="pt-BR" dirty="0" err="1" smtClean="0">
                  <a:solidFill>
                    <a:srgbClr val="575757"/>
                  </a:solidFill>
                </a:rPr>
                <a:t>Grow</a:t>
              </a:r>
              <a:r>
                <a:rPr lang="pt-BR" dirty="0" smtClean="0">
                  <a:solidFill>
                    <a:srgbClr val="575757"/>
                  </a:solidFill>
                </a:rPr>
                <a:t> NYC</a:t>
              </a:r>
            </a:p>
          </p:txBody>
        </p:sp>
        <p:sp>
          <p:nvSpPr>
            <p:cNvPr id="76" name="TextBox 75"/>
            <p:cNvSpPr txBox="1"/>
            <p:nvPr/>
          </p:nvSpPr>
          <p:spPr>
            <a:xfrm>
              <a:off x="1125461" y="1900905"/>
              <a:ext cx="1008674" cy="276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r>
                <a:rPr lang="pt-BR" dirty="0" err="1" smtClean="0">
                  <a:solidFill>
                    <a:srgbClr val="575757"/>
                  </a:solidFill>
                </a:rPr>
                <a:t>Producers</a:t>
              </a:r>
              <a:endParaRPr lang="pt-BR" dirty="0" smtClean="0">
                <a:solidFill>
                  <a:srgbClr val="575757"/>
                </a:solidFill>
              </a:endParaRPr>
            </a:p>
          </p:txBody>
        </p:sp>
        <p:sp>
          <p:nvSpPr>
            <p:cNvPr id="77" name="Rectangle 76"/>
            <p:cNvSpPr/>
            <p:nvPr/>
          </p:nvSpPr>
          <p:spPr>
            <a:xfrm>
              <a:off x="2640792" y="3116119"/>
              <a:ext cx="2658742" cy="847623"/>
            </a:xfrm>
            <a:prstGeom prst="rect">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78" name="Oval 77"/>
            <p:cNvSpPr/>
            <p:nvPr/>
          </p:nvSpPr>
          <p:spPr>
            <a:xfrm>
              <a:off x="2891128" y="3322527"/>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79" name="Oval 78"/>
            <p:cNvSpPr/>
            <p:nvPr/>
          </p:nvSpPr>
          <p:spPr>
            <a:xfrm>
              <a:off x="3081446" y="3322527"/>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80" name="Oval 79"/>
            <p:cNvSpPr/>
            <p:nvPr/>
          </p:nvSpPr>
          <p:spPr>
            <a:xfrm>
              <a:off x="3271764" y="3322527"/>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81" name="Isosceles Triangle 80"/>
            <p:cNvSpPr>
              <a:spLocks/>
            </p:cNvSpPr>
            <p:nvPr/>
          </p:nvSpPr>
          <p:spPr>
            <a:xfrm>
              <a:off x="4175675" y="3378753"/>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82" name="Isosceles Triangle 81"/>
            <p:cNvSpPr>
              <a:spLocks/>
            </p:cNvSpPr>
            <p:nvPr/>
          </p:nvSpPr>
          <p:spPr>
            <a:xfrm>
              <a:off x="4398286" y="3378753"/>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83" name="Isosceles Triangle 82"/>
            <p:cNvSpPr>
              <a:spLocks/>
            </p:cNvSpPr>
            <p:nvPr/>
          </p:nvSpPr>
          <p:spPr>
            <a:xfrm>
              <a:off x="4620895" y="3378753"/>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84" name="5-Point Star 83"/>
            <p:cNvSpPr>
              <a:spLocks/>
            </p:cNvSpPr>
            <p:nvPr/>
          </p:nvSpPr>
          <p:spPr>
            <a:xfrm flipV="1">
              <a:off x="3634924" y="3631662"/>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86" name="5-Point Star 85"/>
            <p:cNvSpPr>
              <a:spLocks/>
            </p:cNvSpPr>
            <p:nvPr/>
          </p:nvSpPr>
          <p:spPr>
            <a:xfrm flipV="1">
              <a:off x="3871766" y="3631662"/>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87" name="5-Point Star 86"/>
            <p:cNvSpPr>
              <a:spLocks/>
            </p:cNvSpPr>
            <p:nvPr/>
          </p:nvSpPr>
          <p:spPr>
            <a:xfrm flipV="1">
              <a:off x="4108609" y="3631662"/>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cxnSp>
          <p:nvCxnSpPr>
            <p:cNvPr id="88" name="Straight Connector 87"/>
            <p:cNvCxnSpPr/>
            <p:nvPr/>
          </p:nvCxnSpPr>
          <p:spPr>
            <a:xfrm>
              <a:off x="2700576" y="2446139"/>
              <a:ext cx="237368" cy="580268"/>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882234" y="4026944"/>
              <a:ext cx="0" cy="25991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856179" y="4026944"/>
              <a:ext cx="0" cy="25991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2415971" y="4465243"/>
              <a:ext cx="870431" cy="1692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a:r>
                <a:rPr lang="pt-BR" sz="1100" dirty="0" err="1" smtClean="0">
                  <a:solidFill>
                    <a:srgbClr val="575757"/>
                  </a:solidFill>
                </a:rPr>
                <a:t>GreenMarkets</a:t>
              </a:r>
              <a:endParaRPr lang="pt-BR" sz="1100" dirty="0" smtClean="0">
                <a:solidFill>
                  <a:srgbClr val="575757"/>
                </a:solidFill>
              </a:endParaRPr>
            </a:p>
          </p:txBody>
        </p:sp>
        <p:sp>
          <p:nvSpPr>
            <p:cNvPr id="93" name="TextBox 92"/>
            <p:cNvSpPr txBox="1"/>
            <p:nvPr/>
          </p:nvSpPr>
          <p:spPr>
            <a:xfrm>
              <a:off x="3546341" y="4465243"/>
              <a:ext cx="641201" cy="3385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a:r>
                <a:rPr lang="pt-BR" sz="1100" dirty="0" err="1" smtClean="0">
                  <a:solidFill>
                    <a:srgbClr val="575757"/>
                  </a:solidFill>
                </a:rPr>
                <a:t>Wholesale</a:t>
              </a:r>
              <a:endParaRPr lang="pt-BR" sz="1100" dirty="0" smtClean="0">
                <a:solidFill>
                  <a:srgbClr val="575757"/>
                </a:solidFill>
              </a:endParaRPr>
            </a:p>
            <a:p>
              <a:pPr algn="ctr"/>
              <a:r>
                <a:rPr lang="pt-BR" sz="1100" dirty="0" err="1" smtClean="0">
                  <a:solidFill>
                    <a:srgbClr val="575757"/>
                  </a:solidFill>
                </a:rPr>
                <a:t>customers</a:t>
              </a:r>
              <a:endParaRPr lang="pt-BR" sz="1100" dirty="0" smtClean="0">
                <a:solidFill>
                  <a:srgbClr val="575757"/>
                </a:solidFill>
              </a:endParaRPr>
            </a:p>
          </p:txBody>
        </p:sp>
        <p:grpSp>
          <p:nvGrpSpPr>
            <p:cNvPr id="94" name="Group 93"/>
            <p:cNvGrpSpPr/>
            <p:nvPr/>
          </p:nvGrpSpPr>
          <p:grpSpPr>
            <a:xfrm>
              <a:off x="2599258" y="5018573"/>
              <a:ext cx="551990" cy="471624"/>
              <a:chOff x="2395027" y="5555601"/>
              <a:chExt cx="551990" cy="471624"/>
            </a:xfrm>
          </p:grpSpPr>
          <p:sp>
            <p:nvSpPr>
              <p:cNvPr id="95" name="Rectangle 94"/>
              <p:cNvSpPr/>
              <p:nvPr/>
            </p:nvSpPr>
            <p:spPr>
              <a:xfrm>
                <a:off x="2395027" y="5555601"/>
                <a:ext cx="551990" cy="471624"/>
              </a:xfrm>
              <a:prstGeom prst="rect">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96" name="Oval 95"/>
              <p:cNvSpPr/>
              <p:nvPr/>
            </p:nvSpPr>
            <p:spPr>
              <a:xfrm>
                <a:off x="2540716" y="5661085"/>
                <a:ext cx="86757" cy="86757"/>
              </a:xfrm>
              <a:prstGeom prst="ellipse">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98" name="Oval 97"/>
              <p:cNvSpPr/>
              <p:nvPr/>
            </p:nvSpPr>
            <p:spPr>
              <a:xfrm>
                <a:off x="2731033" y="5661085"/>
                <a:ext cx="86757" cy="86757"/>
              </a:xfrm>
              <a:prstGeom prst="ellipse">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grpSp>
        <p:grpSp>
          <p:nvGrpSpPr>
            <p:cNvPr id="99" name="Group 98"/>
            <p:cNvGrpSpPr/>
            <p:nvPr/>
          </p:nvGrpSpPr>
          <p:grpSpPr>
            <a:xfrm>
              <a:off x="3575816" y="5018573"/>
              <a:ext cx="551990" cy="471624"/>
              <a:chOff x="3257176" y="5555601"/>
              <a:chExt cx="551990" cy="471624"/>
            </a:xfrm>
          </p:grpSpPr>
          <p:sp>
            <p:nvSpPr>
              <p:cNvPr id="100" name="Rectangle 99"/>
              <p:cNvSpPr/>
              <p:nvPr/>
            </p:nvSpPr>
            <p:spPr>
              <a:xfrm>
                <a:off x="3257176" y="5555601"/>
                <a:ext cx="551990" cy="471624"/>
              </a:xfrm>
              <a:prstGeom prst="rect">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01" name="Isosceles Triangle 100"/>
              <p:cNvSpPr>
                <a:spLocks/>
              </p:cNvSpPr>
              <p:nvPr/>
            </p:nvSpPr>
            <p:spPr>
              <a:xfrm>
                <a:off x="3350510" y="5677997"/>
                <a:ext cx="83983" cy="72399"/>
              </a:xfrm>
              <a:prstGeom prst="triangle">
                <a:avLst/>
              </a:prstGeom>
              <a:noFill/>
              <a:ln w="1310"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02" name="Isosceles Triangle 101"/>
              <p:cNvSpPr>
                <a:spLocks/>
              </p:cNvSpPr>
              <p:nvPr/>
            </p:nvSpPr>
            <p:spPr>
              <a:xfrm>
                <a:off x="3573121" y="5677997"/>
                <a:ext cx="83983" cy="72399"/>
              </a:xfrm>
              <a:prstGeom prst="triangle">
                <a:avLst/>
              </a:prstGeom>
              <a:noFill/>
              <a:ln w="1310"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grpSp>
        <p:sp>
          <p:nvSpPr>
            <p:cNvPr id="103" name="TextBox 102"/>
            <p:cNvSpPr txBox="1"/>
            <p:nvPr/>
          </p:nvSpPr>
          <p:spPr>
            <a:xfrm>
              <a:off x="4466713" y="4465242"/>
              <a:ext cx="831959" cy="3385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a:r>
                <a:rPr lang="pt-BR" sz="1100" dirty="0" err="1" smtClean="0">
                  <a:solidFill>
                    <a:srgbClr val="575757"/>
                  </a:solidFill>
                </a:rPr>
                <a:t>Senior</a:t>
              </a:r>
              <a:r>
                <a:rPr lang="pt-BR" sz="1100" dirty="0" smtClean="0">
                  <a:solidFill>
                    <a:srgbClr val="575757"/>
                  </a:solidFill>
                </a:rPr>
                <a:t> Home</a:t>
              </a:r>
            </a:p>
          </p:txBody>
        </p:sp>
        <p:grpSp>
          <p:nvGrpSpPr>
            <p:cNvPr id="104" name="Group 103"/>
            <p:cNvGrpSpPr/>
            <p:nvPr/>
          </p:nvGrpSpPr>
          <p:grpSpPr>
            <a:xfrm>
              <a:off x="4552374" y="5018573"/>
              <a:ext cx="551990" cy="471624"/>
              <a:chOff x="4119326" y="5555601"/>
              <a:chExt cx="551990" cy="471624"/>
            </a:xfrm>
          </p:grpSpPr>
          <p:sp>
            <p:nvSpPr>
              <p:cNvPr id="107" name="Rectangle 106"/>
              <p:cNvSpPr/>
              <p:nvPr/>
            </p:nvSpPr>
            <p:spPr>
              <a:xfrm>
                <a:off x="4119326" y="5555601"/>
                <a:ext cx="551990" cy="471624"/>
              </a:xfrm>
              <a:prstGeom prst="rect">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08" name="Oval 107"/>
              <p:cNvSpPr/>
              <p:nvPr/>
            </p:nvSpPr>
            <p:spPr>
              <a:xfrm>
                <a:off x="4204386" y="5661085"/>
                <a:ext cx="86757" cy="86757"/>
              </a:xfrm>
              <a:prstGeom prst="ellipse">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09" name="Isosceles Triangle 108"/>
              <p:cNvSpPr>
                <a:spLocks/>
              </p:cNvSpPr>
              <p:nvPr/>
            </p:nvSpPr>
            <p:spPr>
              <a:xfrm>
                <a:off x="4428513" y="5675441"/>
                <a:ext cx="83983" cy="72399"/>
              </a:xfrm>
              <a:prstGeom prst="triangle">
                <a:avLst/>
              </a:prstGeom>
              <a:noFill/>
              <a:ln w="1310"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10" name="5-Point Star 109"/>
              <p:cNvSpPr/>
              <p:nvPr/>
            </p:nvSpPr>
            <p:spPr>
              <a:xfrm flipV="1">
                <a:off x="4354310" y="5826260"/>
                <a:ext cx="74600" cy="74599"/>
              </a:xfrm>
              <a:prstGeom prst="star5">
                <a:avLst/>
              </a:prstGeom>
              <a:noFill/>
              <a:ln w="9525" cap="rnd" cmpd="sng" algn="ctr">
                <a:solidFill>
                  <a:srgbClr val="9A9A9A"/>
                </a:solidFill>
                <a:prstDash val="solid"/>
                <a:round/>
                <a:headEnd type="none" w="med" len="med"/>
                <a:tailEnd type="none" w="med" len="med"/>
              </a:ln>
              <a:extLst>
                <a:ext uri="{909E8E84-426E-40DD-AFC4-6F175D3DCCD1}">
                  <a14:hiddenFill xmlns:a14="http://schemas.microsoft.com/office/drawing/2010/main">
                    <a:solidFill>
                      <a:srgbClr val="9A9A9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grpSp>
        <p:sp>
          <p:nvSpPr>
            <p:cNvPr id="111" name="Oval 110"/>
            <p:cNvSpPr/>
            <p:nvPr/>
          </p:nvSpPr>
          <p:spPr>
            <a:xfrm>
              <a:off x="2831875" y="2512188"/>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12" name="Oval 111"/>
            <p:cNvSpPr/>
            <p:nvPr/>
          </p:nvSpPr>
          <p:spPr>
            <a:xfrm>
              <a:off x="2910358" y="2663698"/>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13" name="Oval 112"/>
            <p:cNvSpPr/>
            <p:nvPr/>
          </p:nvSpPr>
          <p:spPr>
            <a:xfrm>
              <a:off x="2988840" y="2815207"/>
              <a:ext cx="86757" cy="86757"/>
            </a:xfrm>
            <a:prstGeom prst="ellipse">
              <a:avLst/>
            </a:prstGeom>
            <a:solidFill>
              <a:srgbClr val="9A9A9A"/>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14" name="Isosceles Triangle 113"/>
            <p:cNvSpPr>
              <a:spLocks/>
            </p:cNvSpPr>
            <p:nvPr/>
          </p:nvSpPr>
          <p:spPr>
            <a:xfrm>
              <a:off x="3985256" y="2867629"/>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16" name="Isosceles Triangle 115"/>
            <p:cNvSpPr>
              <a:spLocks/>
            </p:cNvSpPr>
            <p:nvPr/>
          </p:nvSpPr>
          <p:spPr>
            <a:xfrm>
              <a:off x="3985256" y="2683863"/>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17" name="Isosceles Triangle 116"/>
            <p:cNvSpPr>
              <a:spLocks/>
            </p:cNvSpPr>
            <p:nvPr/>
          </p:nvSpPr>
          <p:spPr>
            <a:xfrm>
              <a:off x="3985256" y="2500099"/>
              <a:ext cx="83983" cy="72399"/>
            </a:xfrm>
            <a:prstGeom prst="triangle">
              <a:avLst/>
            </a:prstGeom>
            <a:solidFill>
              <a:srgbClr val="9A9A9A"/>
            </a:solidFill>
            <a:ln w="1310"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573" tIns="6287" rIns="12573" bIns="6287"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18" name="5-Point Star 117"/>
            <p:cNvSpPr>
              <a:spLocks/>
            </p:cNvSpPr>
            <p:nvPr/>
          </p:nvSpPr>
          <p:spPr>
            <a:xfrm flipV="1">
              <a:off x="4868848" y="2838231"/>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19" name="5-Point Star 118"/>
            <p:cNvSpPr>
              <a:spLocks/>
            </p:cNvSpPr>
            <p:nvPr/>
          </p:nvSpPr>
          <p:spPr>
            <a:xfrm flipV="1">
              <a:off x="4992783" y="2651356"/>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sp>
          <p:nvSpPr>
            <p:cNvPr id="120" name="5-Point Star 119"/>
            <p:cNvSpPr>
              <a:spLocks/>
            </p:cNvSpPr>
            <p:nvPr/>
          </p:nvSpPr>
          <p:spPr>
            <a:xfrm flipV="1">
              <a:off x="5116718" y="2464482"/>
              <a:ext cx="74600" cy="74599"/>
            </a:xfrm>
            <a:prstGeom prst="star5">
              <a:avLst/>
            </a:prstGeom>
            <a:solidFill>
              <a:srgbClr val="9A9A9A"/>
            </a:solidFill>
            <a:ln w="5239"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292" tIns="25146" rIns="50292" bIns="25146" numCol="1" spcCol="0" rtlCol="0" fromWordArt="0" anchor="ctr" anchorCtr="0" forceAA="0" compatLnSpc="1">
              <a:prstTxWarp prst="textNoShape">
                <a:avLst/>
              </a:prstTxWarp>
              <a:noAutofit/>
            </a:bodyPr>
            <a:lstStyle/>
            <a:p>
              <a:pPr algn="ctr">
                <a:lnSpc>
                  <a:spcPct val="90000"/>
                </a:lnSpc>
                <a:spcAft>
                  <a:spcPts val="1000"/>
                </a:spcAft>
              </a:pPr>
              <a:endParaRPr lang="pt-BR" sz="1200" dirty="0" err="1" smtClean="0">
                <a:solidFill>
                  <a:srgbClr val="FFFFFF"/>
                </a:solidFill>
              </a:endParaRPr>
            </a:p>
          </p:txBody>
        </p:sp>
        <p:pic>
          <p:nvPicPr>
            <p:cNvPr id="121" name="Picture 120"/>
            <p:cNvPicPr>
              <a:picLocks noChangeAspect="1"/>
            </p:cNvPicPr>
            <p:nvPr/>
          </p:nvPicPr>
          <p:blipFill rotWithShape="1">
            <a:blip r:embed="rId6">
              <a:extLst>
                <a:ext uri="{28A0092B-C50C-407E-A947-70E740481C1C}">
                  <a14:useLocalDpi xmlns:a14="http://schemas.microsoft.com/office/drawing/2010/main" val="0"/>
                </a:ext>
              </a:extLst>
            </a:blip>
            <a:srcRect b="14313"/>
            <a:stretch/>
          </p:blipFill>
          <p:spPr>
            <a:xfrm>
              <a:off x="2485426" y="1915363"/>
              <a:ext cx="511718" cy="438473"/>
            </a:xfrm>
            <a:prstGeom prst="rect">
              <a:avLst/>
            </a:prstGeom>
          </p:spPr>
        </p:pic>
        <p:pic>
          <p:nvPicPr>
            <p:cNvPr id="122" name="Picture 121"/>
            <p:cNvPicPr>
              <a:picLocks noChangeAspect="1"/>
            </p:cNvPicPr>
            <p:nvPr/>
          </p:nvPicPr>
          <p:blipFill rotWithShape="1">
            <a:blip r:embed="rId6">
              <a:extLst>
                <a:ext uri="{28A0092B-C50C-407E-A947-70E740481C1C}">
                  <a14:useLocalDpi xmlns:a14="http://schemas.microsoft.com/office/drawing/2010/main" val="0"/>
                </a:ext>
              </a:extLst>
            </a:blip>
            <a:srcRect b="14313"/>
            <a:stretch/>
          </p:blipFill>
          <p:spPr>
            <a:xfrm>
              <a:off x="3673343" y="1915363"/>
              <a:ext cx="511718" cy="438473"/>
            </a:xfrm>
            <a:prstGeom prst="rect">
              <a:avLst/>
            </a:prstGeom>
          </p:spPr>
        </p:pic>
        <p:pic>
          <p:nvPicPr>
            <p:cNvPr id="123" name="Picture 122"/>
            <p:cNvPicPr>
              <a:picLocks noChangeAspect="1"/>
            </p:cNvPicPr>
            <p:nvPr/>
          </p:nvPicPr>
          <p:blipFill rotWithShape="1">
            <a:blip r:embed="rId6">
              <a:extLst>
                <a:ext uri="{28A0092B-C50C-407E-A947-70E740481C1C}">
                  <a14:useLocalDpi xmlns:a14="http://schemas.microsoft.com/office/drawing/2010/main" val="0"/>
                </a:ext>
              </a:extLst>
            </a:blip>
            <a:srcRect b="14313"/>
            <a:stretch/>
          </p:blipFill>
          <p:spPr>
            <a:xfrm>
              <a:off x="4861260" y="1915363"/>
              <a:ext cx="511718" cy="438473"/>
            </a:xfrm>
            <a:prstGeom prst="rect">
              <a:avLst/>
            </a:prstGeom>
          </p:spPr>
        </p:pic>
        <p:sp>
          <p:nvSpPr>
            <p:cNvPr id="124" name="TextBox 123"/>
            <p:cNvSpPr txBox="1"/>
            <p:nvPr/>
          </p:nvSpPr>
          <p:spPr>
            <a:xfrm>
              <a:off x="1125461" y="4467902"/>
              <a:ext cx="1074012" cy="276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r>
                <a:rPr lang="pt-BR" dirty="0" err="1" smtClean="0">
                  <a:solidFill>
                    <a:srgbClr val="575757"/>
                  </a:solidFill>
                </a:rPr>
                <a:t>Customers</a:t>
              </a:r>
              <a:endParaRPr lang="pt-BR" dirty="0" smtClean="0">
                <a:solidFill>
                  <a:srgbClr val="575757"/>
                </a:solidFill>
              </a:endParaRPr>
            </a:p>
          </p:txBody>
        </p:sp>
        <p:cxnSp>
          <p:nvCxnSpPr>
            <p:cNvPr id="125" name="Straight Arrow Connector 124"/>
            <p:cNvCxnSpPr>
              <a:stCxn id="123" idx="2"/>
            </p:cNvCxnSpPr>
            <p:nvPr/>
          </p:nvCxnSpPr>
          <p:spPr>
            <a:xfrm flipH="1">
              <a:off x="4724191" y="2353836"/>
              <a:ext cx="392928" cy="624433"/>
            </a:xfrm>
            <a:prstGeom prst="straightConnector1">
              <a:avLst/>
            </a:prstGeom>
            <a:ln w="19050" cap="rnd" cmpd="sng" algn="ctr">
              <a:solidFill>
                <a:srgbClr val="9A9A9A"/>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4830123" y="4026944"/>
              <a:ext cx="0" cy="259917"/>
            </a:xfrm>
            <a:prstGeom prst="straightConnector1">
              <a:avLst/>
            </a:prstGeom>
            <a:ln w="19050" cap="rnd" cmpd="sng" algn="ctr">
              <a:solidFill>
                <a:srgbClr val="9A9A9A"/>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22" idx="2"/>
            </p:cNvCxnSpPr>
            <p:nvPr/>
          </p:nvCxnSpPr>
          <p:spPr>
            <a:xfrm>
              <a:off x="3929202" y="2353836"/>
              <a:ext cx="6652" cy="672571"/>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4649426" y="1595168"/>
              <a:ext cx="902491" cy="33855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a:r>
                <a:rPr lang="pt-BR" sz="1100" dirty="0" smtClean="0">
                  <a:solidFill>
                    <a:srgbClr val="575757"/>
                  </a:solidFill>
                </a:rPr>
                <a:t>Frank </a:t>
              </a:r>
              <a:r>
                <a:rPr lang="pt-BR" sz="1100" dirty="0" err="1" smtClean="0">
                  <a:solidFill>
                    <a:srgbClr val="575757"/>
                  </a:solidFill>
                </a:rPr>
                <a:t>Fichera</a:t>
              </a:r>
              <a:r>
                <a:rPr lang="pt-BR" sz="1100" dirty="0" smtClean="0">
                  <a:solidFill>
                    <a:srgbClr val="575757"/>
                  </a:solidFill>
                </a:rPr>
                <a:t> </a:t>
              </a:r>
            </a:p>
            <a:p>
              <a:pPr algn="ctr"/>
              <a:r>
                <a:rPr lang="pt-BR" sz="1100" dirty="0" err="1" smtClean="0">
                  <a:solidFill>
                    <a:srgbClr val="575757"/>
                  </a:solidFill>
                </a:rPr>
                <a:t>Farms</a:t>
              </a:r>
              <a:endParaRPr lang="pt-BR" sz="1100" dirty="0" smtClean="0">
                <a:solidFill>
                  <a:srgbClr val="575757"/>
                </a:solidFill>
              </a:endParaRPr>
            </a:p>
          </p:txBody>
        </p:sp>
      </p:grpSp>
      <p:grpSp>
        <p:nvGrpSpPr>
          <p:cNvPr id="132" name="Group 131"/>
          <p:cNvGrpSpPr/>
          <p:nvPr/>
        </p:nvGrpSpPr>
        <p:grpSpPr>
          <a:xfrm>
            <a:off x="10573548" y="3439692"/>
            <a:ext cx="458968" cy="447876"/>
            <a:chOff x="8102600" y="3828875"/>
            <a:chExt cx="937045" cy="914400"/>
          </a:xfrm>
        </p:grpSpPr>
        <p:pic>
          <p:nvPicPr>
            <p:cNvPr id="133" name="Picture 11" descr="https://www.julebox.in/media/catalog/product/cache/1/image/9df78eab33525d08d6e5fb8d27136e95/p/l/plain_coin_2_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600" y="3828875"/>
              <a:ext cx="937045"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Image result for sprout"/>
            <p:cNvPicPr>
              <a:picLocks noChangeAspect="1" noChangeArrowheads="1"/>
            </p:cNvPicPr>
            <p:nvPr/>
          </p:nvPicPr>
          <p:blipFill rotWithShape="1">
            <a:blip r:embed="rId8">
              <a:extLst>
                <a:ext uri="{28A0092B-C50C-407E-A947-70E740481C1C}">
                  <a14:useLocalDpi xmlns:a14="http://schemas.microsoft.com/office/drawing/2010/main" val="0"/>
                </a:ext>
              </a:extLst>
            </a:blip>
            <a:srcRect l="34877" t="1185" r="29482" b="40780"/>
            <a:stretch/>
          </p:blipFill>
          <p:spPr bwMode="auto">
            <a:xfrm>
              <a:off x="8377978" y="4108102"/>
              <a:ext cx="335487" cy="381345"/>
            </a:xfrm>
            <a:prstGeom prst="rect">
              <a:avLst/>
            </a:prstGeom>
            <a:noFill/>
            <a:extLst>
              <a:ext uri="{909E8E84-426E-40DD-AFC4-6F175D3DCCD1}">
                <a14:hiddenFill xmlns:a14="http://schemas.microsoft.com/office/drawing/2010/main">
                  <a:solidFill>
                    <a:srgbClr val="FFFFFF"/>
                  </a:solidFill>
                </a14:hiddenFill>
              </a:ext>
            </a:extLst>
          </p:spPr>
        </p:pic>
      </p:grpSp>
      <p:pic>
        <p:nvPicPr>
          <p:cNvPr id="138" name="Picture 137"/>
          <p:cNvPicPr>
            <a:picLocks noChangeAspect="1"/>
          </p:cNvPicPr>
          <p:nvPr/>
        </p:nvPicPr>
        <p:blipFill>
          <a:blip r:embed="rId9"/>
          <a:stretch>
            <a:fillRect/>
          </a:stretch>
        </p:blipFill>
        <p:spPr>
          <a:xfrm>
            <a:off x="938967" y="5904198"/>
            <a:ext cx="882216" cy="764587"/>
          </a:xfrm>
          <a:prstGeom prst="rect">
            <a:avLst/>
          </a:prstGeom>
        </p:spPr>
      </p:pic>
      <p:sp>
        <p:nvSpPr>
          <p:cNvPr id="139" name="Rectangle 138"/>
          <p:cNvSpPr/>
          <p:nvPr/>
        </p:nvSpPr>
        <p:spPr>
          <a:xfrm>
            <a:off x="1806905" y="6025331"/>
            <a:ext cx="6617321" cy="689429"/>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SzPct val="100000"/>
              <a:buFont typeface="Trebuchet MS" panose="020B0603020202020204" pitchFamily="34" charset="0"/>
              <a:buChar char="​"/>
            </a:pPr>
            <a:r>
              <a:rPr lang="en-US" sz="1200" dirty="0" err="1">
                <a:solidFill>
                  <a:schemeClr val="tx1">
                    <a:lumMod val="100000"/>
                  </a:schemeClr>
                </a:solidFill>
                <a:latin typeface="Trebuchet MS" panose="020B0603020202020204" pitchFamily="34" charset="0"/>
              </a:rPr>
              <a:t>GrowNYC</a:t>
            </a:r>
            <a:r>
              <a:rPr lang="en-US" sz="1200" dirty="0">
                <a:solidFill>
                  <a:schemeClr val="tx1">
                    <a:lumMod val="100000"/>
                  </a:schemeClr>
                </a:solidFill>
                <a:latin typeface="Trebuchet MS" panose="020B0603020202020204" pitchFamily="34" charset="0"/>
              </a:rPr>
              <a:t> runs permissioned consortium chain with Quorum</a:t>
            </a:r>
          </a:p>
          <a:p>
            <a:pPr>
              <a:buSzPct val="100000"/>
              <a:buFont typeface="Trebuchet MS" panose="020B0603020202020204" pitchFamily="34" charset="0"/>
              <a:buChar char="​"/>
            </a:pPr>
            <a:r>
              <a:rPr lang="en-US" sz="1200" dirty="0">
                <a:solidFill>
                  <a:schemeClr val="tx1">
                    <a:lumMod val="100000"/>
                  </a:schemeClr>
                </a:solidFill>
                <a:latin typeface="Trebuchet MS" panose="020B0603020202020204" pitchFamily="34" charset="0"/>
              </a:rPr>
              <a:t>Ecosystem will require ~20 wholesale customers as nodes, incentivized with </a:t>
            </a:r>
            <a:r>
              <a:rPr lang="en-US" sz="1200" dirty="0" err="1">
                <a:solidFill>
                  <a:schemeClr val="tx1">
                    <a:lumMod val="100000"/>
                  </a:schemeClr>
                </a:solidFill>
                <a:latin typeface="Trebuchet MS" panose="020B0603020202020204" pitchFamily="34" charset="0"/>
              </a:rPr>
              <a:t>SproutCoin</a:t>
            </a:r>
            <a:endParaRPr lang="en-US" sz="1200" dirty="0">
              <a:solidFill>
                <a:schemeClr val="tx1">
                  <a:lumMod val="100000"/>
                </a:schemeClr>
              </a:solidFill>
              <a:latin typeface="Trebuchet MS" panose="020B0603020202020204" pitchFamily="34" charset="0"/>
            </a:endParaRPr>
          </a:p>
        </p:txBody>
      </p:sp>
      <p:sp>
        <p:nvSpPr>
          <p:cNvPr id="5" name="Oval 4"/>
          <p:cNvSpPr/>
          <p:nvPr/>
        </p:nvSpPr>
        <p:spPr>
          <a:xfrm>
            <a:off x="5749418" y="2765453"/>
            <a:ext cx="234022" cy="234022"/>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dirty="0" smtClean="0">
                <a:solidFill>
                  <a:srgbClr val="FFFFFF"/>
                </a:solidFill>
              </a:rPr>
              <a:t>1</a:t>
            </a:r>
          </a:p>
        </p:txBody>
      </p:sp>
      <p:sp>
        <p:nvSpPr>
          <p:cNvPr id="140" name="Oval 139"/>
          <p:cNvSpPr/>
          <p:nvPr/>
        </p:nvSpPr>
        <p:spPr>
          <a:xfrm>
            <a:off x="5749418" y="3435249"/>
            <a:ext cx="234022" cy="234022"/>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dirty="0" smtClean="0">
                <a:solidFill>
                  <a:srgbClr val="FFFFFF"/>
                </a:solidFill>
              </a:rPr>
              <a:t>2</a:t>
            </a:r>
          </a:p>
        </p:txBody>
      </p:sp>
      <p:sp>
        <p:nvSpPr>
          <p:cNvPr id="141" name="Oval 140"/>
          <p:cNvSpPr/>
          <p:nvPr/>
        </p:nvSpPr>
        <p:spPr>
          <a:xfrm>
            <a:off x="5749418" y="4161370"/>
            <a:ext cx="234022" cy="234022"/>
          </a:xfrm>
          <a:prstGeom prst="ellipse">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dirty="0" smtClean="0">
                <a:solidFill>
                  <a:srgbClr val="FFFFFF"/>
                </a:solidFill>
              </a:rPr>
              <a:t>3</a:t>
            </a:r>
          </a:p>
        </p:txBody>
      </p:sp>
    </p:spTree>
    <p:extLst>
      <p:ext uri="{BB962C8B-B14F-4D97-AF65-F5344CB8AC3E}">
        <p14:creationId xmlns:p14="http://schemas.microsoft.com/office/powerpoint/2010/main" val="2913865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176</Words>
  <Application>Microsoft Office PowerPoint</Application>
  <PresentationFormat>Widescreen</PresentationFormat>
  <Paragraphs>51</Paragraphs>
  <Slides>3</Slides>
  <Notes>0</Notes>
  <HiddenSlides>0</HiddenSlides>
  <MMClips>0</MMClips>
  <ScaleCrop>false</ScaleCrop>
  <HeadingPairs>
    <vt:vector size="10"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vt:i4>
      </vt:variant>
      <vt:variant>
        <vt:lpstr>Custom Shows</vt:lpstr>
      </vt:variant>
      <vt:variant>
        <vt:i4>1</vt:i4>
      </vt:variant>
    </vt:vector>
  </HeadingPairs>
  <TitlesOfParts>
    <vt:vector size="8" baseType="lpstr">
      <vt:lpstr>Arial</vt:lpstr>
      <vt:lpstr>Trebuchet MS</vt:lpstr>
      <vt:lpstr>BCG Grid 16:9</vt:lpstr>
      <vt:lpstr>think-cell Slide</vt:lpstr>
      <vt:lpstr>Oasis: Who We Are </vt:lpstr>
      <vt:lpstr>Three features on a consortium chain to optimize the flow of goods, money and information </vt:lpstr>
      <vt:lpstr>Oasis ecosystem overview</vt:lpstr>
      <vt:lpstr>Format Guide Workshop</vt:lpstr>
    </vt:vector>
  </TitlesOfParts>
  <Company>The Boston Consulting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Zhong Ling</cp:lastModifiedBy>
  <cp:revision>455</cp:revision>
  <cp:lastPrinted>2018-05-12T22:17:39Z</cp:lastPrinted>
  <dcterms:created xsi:type="dcterms:W3CDTF">2016-11-04T11:46:04Z</dcterms:created>
  <dcterms:modified xsi:type="dcterms:W3CDTF">2018-05-13T19:55:04Z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ies>
</file>